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1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9" r:id="rId14"/>
    <p:sldId id="280" r:id="rId15"/>
    <p:sldId id="276" r:id="rId16"/>
    <p:sldId id="277" r:id="rId17"/>
    <p:sldId id="283" r:id="rId18"/>
    <p:sldId id="28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897" userDrawn="1">
          <p15:clr>
            <a:srgbClr val="A4A3A4"/>
          </p15:clr>
        </p15:guide>
        <p15:guide id="3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1F4E79"/>
    <a:srgbClr val="E6E6E6"/>
    <a:srgbClr val="607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0424" autoAdjust="0"/>
  </p:normalViewPr>
  <p:slideViewPr>
    <p:cSldViewPr showGuides="1">
      <p:cViewPr varScale="1">
        <p:scale>
          <a:sx n="65" d="100"/>
          <a:sy n="65" d="100"/>
        </p:scale>
        <p:origin x="798" y="48"/>
      </p:cViewPr>
      <p:guideLst>
        <p:guide orient="horz" pos="1933"/>
        <p:guide pos="3897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857F6-C382-4ACB-BD92-585298CEF5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884E6-4044-4841-9DCB-C6A446558243}" type="pres">
      <dgm:prSet presAssocID="{CBB857F6-C382-4ACB-BD92-585298CEF5F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4EE97EB-A9CE-4D77-B2AF-0908E6257A68}" type="presOf" srcId="{CBB857F6-C382-4ACB-BD92-585298CEF5F6}" destId="{1CC884E6-4044-4841-9DCB-C6A4465582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B857F6-C382-4ACB-BD92-585298CEF5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884E6-4044-4841-9DCB-C6A446558243}" type="pres">
      <dgm:prSet presAssocID="{CBB857F6-C382-4ACB-BD92-585298CEF5F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4EE97EB-A9CE-4D77-B2AF-0908E6257A68}" type="presOf" srcId="{CBB857F6-C382-4ACB-BD92-585298CEF5F6}" destId="{1CC884E6-4044-4841-9DCB-C6A4465582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B857F6-C382-4ACB-BD92-585298CEF5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884E6-4044-4841-9DCB-C6A446558243}" type="pres">
      <dgm:prSet presAssocID="{CBB857F6-C382-4ACB-BD92-585298CEF5F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4EE97EB-A9CE-4D77-B2AF-0908E6257A68}" type="presOf" srcId="{CBB857F6-C382-4ACB-BD92-585298CEF5F6}" destId="{1CC884E6-4044-4841-9DCB-C6A4465582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B857F6-C382-4ACB-BD92-585298CEF5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884E6-4044-4841-9DCB-C6A446558243}" type="pres">
      <dgm:prSet presAssocID="{CBB857F6-C382-4ACB-BD92-585298CEF5F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4EE97EB-A9CE-4D77-B2AF-0908E6257A68}" type="presOf" srcId="{CBB857F6-C382-4ACB-BD92-585298CEF5F6}" destId="{1CC884E6-4044-4841-9DCB-C6A4465582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B857F6-C382-4ACB-BD92-585298CEF5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884E6-4044-4841-9DCB-C6A446558243}" type="pres">
      <dgm:prSet presAssocID="{CBB857F6-C382-4ACB-BD92-585298CEF5F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4EE97EB-A9CE-4D77-B2AF-0908E6257A68}" type="presOf" srcId="{CBB857F6-C382-4ACB-BD92-585298CEF5F6}" destId="{1CC884E6-4044-4841-9DCB-C6A4465582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B4A2A-F832-4B92-9AD8-E8BC907494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50547-4DBC-4200-8014-81AD245E3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58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200" dirty="0"/>
              <a:t>Приказом создается рабочая группа по подготовке и проведению делового приема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200" dirty="0"/>
              <a:t>Определяются сроки и ответственные исполнители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C50547-4DBC-4200-8014-81AD245E346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465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C50547-4DBC-4200-8014-81AD245E346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6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Для участников делового приема выбран конференц-зал в ООО «Горизонт-Строительство», так как он имеет необходимое техническое оборудование для проведения делового приема.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C50547-4DBC-4200-8014-81AD245E346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475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3C8CBA-DC7A-4289-80CD-CD0157270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3C1FCD-E55A-44F9-8892-4A807A5E7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C0511-0FDB-47C7-8B90-805CCD0E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414D97-70E7-480F-8222-6F34BC1B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2CF26-0EA7-4A60-A210-ACE087D0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8D3AF-1EE6-45DF-AA11-D7AB75E7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77B6A6-4D61-42B4-A7F9-D6501E284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2191B-759C-4D44-89F7-EC08A4E84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AB8909-870D-4FAC-933E-F49BA52F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1DB187-B7BC-47EF-81B4-86880DDC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15EB44-D8A8-42A2-87B4-E776B77D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27E39-7F3D-4E7F-9668-EF9507FA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CA81D4-0BCB-42ED-AC7A-E45FD3460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E0F1C-109C-4EA2-A65F-E09C6E55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594AD-D178-48AF-8C58-D05C74CD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10DED-63B7-48D8-9E06-A662429C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7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0AC84A-7B23-4D54-A9DB-161407CE6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6E8208-861E-4EF3-816E-6E44D756E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05B6CA-BF28-4CFD-BE93-F003DA31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D3FC2-39D2-49CB-BDCD-4237856A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D15A0C-6D58-410E-A92A-3BB23112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0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63AF58E-CCD9-4DE6-A7E2-26BDC09F15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4041BA97-BAD9-4001-9506-E11005E1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1475001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224D964D-FD5B-48F5-8B18-EACAC60492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0999" y="1836737"/>
            <a:ext cx="11530013" cy="102234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957B8229-3341-4204-ABAC-7770516A4EC8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280988" y="2713037"/>
            <a:ext cx="11630512" cy="377983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87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359AD-D581-4F32-8D7B-5A7303ACA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4C58F-C553-4C59-A9E5-5639B012F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1C6E13-94F1-4E84-9F27-B4C3B094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6272E1-B1DF-4FBD-A0FD-492ABFCA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4DEC83-DAA5-4C6D-8D4B-BF03457A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8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2E189-CF27-420A-85D2-E5876822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D5A772-C4C8-4E08-B48F-8CD51F43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C306F-4EA4-496E-A1CA-5F6823D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464ED1-21C8-4BCE-AF1A-B821DC4C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936C59-1F73-4222-8ED4-BF5683B4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3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E85C9-EC20-436D-BAE5-2C4F1243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B4579-DA0D-40FA-BCCC-F526B965E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96D469-6CF6-494C-A1D2-E70D42203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A158C2-021E-481A-885A-9D0352A2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62E538-35FF-491E-A7A3-82618B2A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63556A-DAAA-4C39-BCB7-91D7999A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EF1A4-36D4-4779-9E12-492529174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F2FBDC-D97C-46B0-8030-D8E4C2D56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B0FC86-B369-46C5-A7B8-B99B53D3F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09F369-837B-4C2E-8FA2-9C1F1791C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D0DC6A-000D-4F70-86B5-771632A54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301BC7-CB1F-4DBC-A2EB-9670C3B6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548F8B-02D5-4903-9013-3F583D64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2BB498-3D96-439C-AB4D-8E8D73ED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2003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олилиния: фигура 5">
            <a:extLst>
              <a:ext uri="{FF2B5EF4-FFF2-40B4-BE49-F238E27FC236}">
                <a16:creationId xmlns:a16="http://schemas.microsoft.com/office/drawing/2014/main" id="{E1A572D3-4DA6-4192-BFF8-8B6EB79AD353}"/>
              </a:ext>
            </a:extLst>
          </p:cNvPr>
          <p:cNvSpPr/>
          <p:nvPr userDrawn="1"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BF8DA119-664A-4591-A005-453FEF365E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68525"/>
            <a:ext cx="10515600" cy="40957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756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EB3FA51-943B-4086-A25F-C0E65DD3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1000" y="279000"/>
            <a:ext cx="6570000" cy="993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8B6AFF7-ABF1-4A29-84D5-00E32979F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0825" y="1538288"/>
            <a:ext cx="6570663" cy="43211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06DB0F6D-303F-4E81-A3D0-5C56453C23A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6063" y="234000"/>
            <a:ext cx="2249487" cy="2609662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Рисунок 8">
            <a:extLst>
              <a:ext uri="{FF2B5EF4-FFF2-40B4-BE49-F238E27FC236}">
                <a16:creationId xmlns:a16="http://schemas.microsoft.com/office/drawing/2014/main" id="{E19019EB-1908-499F-8DDD-57FCF302CF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2780" y="3113662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8">
            <a:extLst>
              <a:ext uri="{FF2B5EF4-FFF2-40B4-BE49-F238E27FC236}">
                <a16:creationId xmlns:a16="http://schemas.microsoft.com/office/drawing/2014/main" id="{42858865-2D1D-4E01-A5ED-8E9703C3F9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1802" y="549000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id="{E2644163-594C-4D16-97AD-5643AA6E3E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91802" y="4095550"/>
            <a:ext cx="2249487" cy="26096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0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7E728-47D6-4475-94EF-3689685F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32C15-1300-464F-BA54-88642F54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ABC4BB-D24E-414A-9426-CF01BC1B3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441789-CBAA-4724-8D24-AEFAEB11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E03F1F-5631-4AE9-84F5-166B1B54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D6C9F5-D723-4000-88BA-417FC3BE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6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A010C-DA26-43A3-A460-B317C2B3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CAD0C7-F3AF-4A99-B7A4-594FB878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9764E-3742-48FF-B875-763B97BD9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C4ABE-3AB2-4760-AE95-817E917DACA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A3201E-2B60-46A4-8BD3-4AC0C0112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470D74-DAAC-4D19-ACF5-2EF1544C9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id="{835B29EF-FFFB-41B4-9133-19FFA86AB34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6B8E0E-916E-446C-8132-93622B2B0F73}"/>
              </a:ext>
            </a:extLst>
          </p:cNvPr>
          <p:cNvSpPr/>
          <p:nvPr/>
        </p:nvSpPr>
        <p:spPr>
          <a:xfrm rot="1363364">
            <a:off x="6762559" y="-312608"/>
            <a:ext cx="540000" cy="517688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83936 w 540000"/>
              <a:gd name="connsiteY2" fmla="*/ 526612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57468 w 540000"/>
              <a:gd name="connsiteY2" fmla="*/ 5215249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3701 w 540000"/>
              <a:gd name="connsiteY2" fmla="*/ 5217802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7531 w 540000"/>
              <a:gd name="connsiteY2" fmla="*/ 520845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15764 w 540000"/>
              <a:gd name="connsiteY0" fmla="*/ 219317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15764 w 540000"/>
              <a:gd name="connsiteY4" fmla="*/ 219317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0">
                <a:moveTo>
                  <a:pt x="15764" y="219317"/>
                </a:moveTo>
                <a:lnTo>
                  <a:pt x="540000" y="0"/>
                </a:lnTo>
                <a:lnTo>
                  <a:pt x="465692" y="5204060"/>
                </a:lnTo>
                <a:lnTo>
                  <a:pt x="0" y="5400000"/>
                </a:lnTo>
                <a:cubicBezTo>
                  <a:pt x="5255" y="3673106"/>
                  <a:pt x="10509" y="1946211"/>
                  <a:pt x="15764" y="2193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олилиния: фигура 19">
            <a:extLst>
              <a:ext uri="{FF2B5EF4-FFF2-40B4-BE49-F238E27FC236}">
                <a16:creationId xmlns:a16="http://schemas.microsoft.com/office/drawing/2014/main" id="{0C370953-F495-4EB6-B835-70A5E7B3F6EE}"/>
              </a:ext>
            </a:extLst>
          </p:cNvPr>
          <p:cNvSpPr/>
          <p:nvPr/>
        </p:nvSpPr>
        <p:spPr>
          <a:xfrm rot="10800000">
            <a:off x="0" y="-91947"/>
            <a:ext cx="7761000" cy="7041894"/>
          </a:xfrm>
          <a:custGeom>
            <a:avLst/>
            <a:gdLst>
              <a:gd name="connsiteX0" fmla="*/ 7512001 w 7512001"/>
              <a:gd name="connsiteY0" fmla="*/ 6976184 h 6976184"/>
              <a:gd name="connsiteX1" fmla="*/ 7471158 w 7512001"/>
              <a:gd name="connsiteY1" fmla="*/ 6914835 h 6976184"/>
              <a:gd name="connsiteX2" fmla="*/ 0 w 7512001"/>
              <a:gd name="connsiteY2" fmla="*/ 6914835 h 6976184"/>
              <a:gd name="connsiteX3" fmla="*/ 2882430 w 7512001"/>
              <a:gd name="connsiteY3" fmla="*/ 0 h 6976184"/>
              <a:gd name="connsiteX4" fmla="*/ 2920480 w 7512001"/>
              <a:gd name="connsiteY4" fmla="*/ 56832 h 6976184"/>
              <a:gd name="connsiteX5" fmla="*/ 7512001 w 7512001"/>
              <a:gd name="connsiteY5" fmla="*/ 56832 h 697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2001" h="6976184">
                <a:moveTo>
                  <a:pt x="7512001" y="6976184"/>
                </a:moveTo>
                <a:lnTo>
                  <a:pt x="7471158" y="6914835"/>
                </a:lnTo>
                <a:lnTo>
                  <a:pt x="0" y="6914835"/>
                </a:lnTo>
                <a:lnTo>
                  <a:pt x="2882430" y="0"/>
                </a:lnTo>
                <a:lnTo>
                  <a:pt x="2920480" y="56832"/>
                </a:lnTo>
                <a:lnTo>
                  <a:pt x="7512001" y="56832"/>
                </a:lnTo>
                <a:close/>
              </a:path>
            </a:pathLst>
          </a:custGeom>
          <a:solidFill>
            <a:srgbClr val="1F4E79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5DF29FB0-2825-4E75-80D6-FDFD8999BD20}"/>
              </a:ext>
            </a:extLst>
          </p:cNvPr>
          <p:cNvSpPr/>
          <p:nvPr/>
        </p:nvSpPr>
        <p:spPr>
          <a:xfrm>
            <a:off x="10437953" y="2895321"/>
            <a:ext cx="1733937" cy="3962679"/>
          </a:xfrm>
          <a:prstGeom prst="triangle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180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14809" y="-113441"/>
            <a:ext cx="1223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83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37309" y="-135941"/>
            <a:ext cx="117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AEE7C734-DA32-485D-B47D-A425929AE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8683300"/>
              </p:ext>
            </p:extLst>
          </p:nvPr>
        </p:nvGraphicFramePr>
        <p:xfrm>
          <a:off x="741000" y="1861960"/>
          <a:ext cx="3918659" cy="608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47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192309" y="-172308"/>
            <a:ext cx="126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9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192309" y="-172308"/>
            <a:ext cx="126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5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192309" y="-172308"/>
            <a:ext cx="126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45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37309" y="-135941"/>
            <a:ext cx="117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id="{AEE7C734-DA32-485D-B47D-A425929AE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156156"/>
              </p:ext>
            </p:extLst>
          </p:nvPr>
        </p:nvGraphicFramePr>
        <p:xfrm>
          <a:off x="741000" y="1784414"/>
          <a:ext cx="3908499" cy="918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234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59809" y="-158441"/>
            <a:ext cx="1133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id="{AEE7C734-DA32-485D-B47D-A425929AE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156156"/>
              </p:ext>
            </p:extLst>
          </p:nvPr>
        </p:nvGraphicFramePr>
        <p:xfrm>
          <a:off x="741000" y="1784414"/>
          <a:ext cx="3908499" cy="918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6886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id="{AEE7C734-DA32-485D-B47D-A425929AE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5475720"/>
              </p:ext>
            </p:extLst>
          </p:nvPr>
        </p:nvGraphicFramePr>
        <p:xfrm>
          <a:off x="741000" y="1784414"/>
          <a:ext cx="3908499" cy="918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70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6B8E0E-916E-446C-8132-93622B2B0F73}"/>
              </a:ext>
            </a:extLst>
          </p:cNvPr>
          <p:cNvSpPr/>
          <p:nvPr/>
        </p:nvSpPr>
        <p:spPr>
          <a:xfrm rot="1363364">
            <a:off x="6762559" y="-312608"/>
            <a:ext cx="540000" cy="5176884"/>
          </a:xfrm>
          <a:custGeom>
            <a:avLst/>
            <a:gdLst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540000 w 540000"/>
              <a:gd name="connsiteY2" fmla="*/ 540000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83936 w 540000"/>
              <a:gd name="connsiteY2" fmla="*/ 526612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57468 w 540000"/>
              <a:gd name="connsiteY2" fmla="*/ 5215249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3701 w 540000"/>
              <a:gd name="connsiteY2" fmla="*/ 5217802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7531 w 540000"/>
              <a:gd name="connsiteY2" fmla="*/ 5208453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0 w 540000"/>
              <a:gd name="connsiteY0" fmla="*/ 0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0 w 540000"/>
              <a:gd name="connsiteY4" fmla="*/ 0 h 5400000"/>
              <a:gd name="connsiteX0" fmla="*/ 15764 w 540000"/>
              <a:gd name="connsiteY0" fmla="*/ 219317 h 5400000"/>
              <a:gd name="connsiteX1" fmla="*/ 540000 w 540000"/>
              <a:gd name="connsiteY1" fmla="*/ 0 h 5400000"/>
              <a:gd name="connsiteX2" fmla="*/ 465692 w 540000"/>
              <a:gd name="connsiteY2" fmla="*/ 5204060 h 5400000"/>
              <a:gd name="connsiteX3" fmla="*/ 0 w 540000"/>
              <a:gd name="connsiteY3" fmla="*/ 5400000 h 5400000"/>
              <a:gd name="connsiteX4" fmla="*/ 15764 w 540000"/>
              <a:gd name="connsiteY4" fmla="*/ 219317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0">
                <a:moveTo>
                  <a:pt x="15764" y="219317"/>
                </a:moveTo>
                <a:lnTo>
                  <a:pt x="540000" y="0"/>
                </a:lnTo>
                <a:lnTo>
                  <a:pt x="465692" y="5204060"/>
                </a:lnTo>
                <a:lnTo>
                  <a:pt x="0" y="5400000"/>
                </a:lnTo>
                <a:cubicBezTo>
                  <a:pt x="5255" y="3673106"/>
                  <a:pt x="10509" y="1946211"/>
                  <a:pt x="15764" y="2193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Полилиния: фигура 19">
            <a:extLst>
              <a:ext uri="{FF2B5EF4-FFF2-40B4-BE49-F238E27FC236}">
                <a16:creationId xmlns:a16="http://schemas.microsoft.com/office/drawing/2014/main" id="{0C370953-F495-4EB6-B835-70A5E7B3F6EE}"/>
              </a:ext>
            </a:extLst>
          </p:cNvPr>
          <p:cNvSpPr/>
          <p:nvPr/>
        </p:nvSpPr>
        <p:spPr>
          <a:xfrm rot="10800000">
            <a:off x="0" y="-91947"/>
            <a:ext cx="7761000" cy="7041894"/>
          </a:xfrm>
          <a:custGeom>
            <a:avLst/>
            <a:gdLst>
              <a:gd name="connsiteX0" fmla="*/ 7512001 w 7512001"/>
              <a:gd name="connsiteY0" fmla="*/ 6976184 h 6976184"/>
              <a:gd name="connsiteX1" fmla="*/ 7471158 w 7512001"/>
              <a:gd name="connsiteY1" fmla="*/ 6914835 h 6976184"/>
              <a:gd name="connsiteX2" fmla="*/ 0 w 7512001"/>
              <a:gd name="connsiteY2" fmla="*/ 6914835 h 6976184"/>
              <a:gd name="connsiteX3" fmla="*/ 2882430 w 7512001"/>
              <a:gd name="connsiteY3" fmla="*/ 0 h 6976184"/>
              <a:gd name="connsiteX4" fmla="*/ 2920480 w 7512001"/>
              <a:gd name="connsiteY4" fmla="*/ 56832 h 6976184"/>
              <a:gd name="connsiteX5" fmla="*/ 7512001 w 7512001"/>
              <a:gd name="connsiteY5" fmla="*/ 56832 h 697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2001" h="6976184">
                <a:moveTo>
                  <a:pt x="7512001" y="6976184"/>
                </a:moveTo>
                <a:lnTo>
                  <a:pt x="7471158" y="6914835"/>
                </a:lnTo>
                <a:lnTo>
                  <a:pt x="0" y="6914835"/>
                </a:lnTo>
                <a:lnTo>
                  <a:pt x="2882430" y="0"/>
                </a:lnTo>
                <a:lnTo>
                  <a:pt x="2920480" y="56832"/>
                </a:lnTo>
                <a:lnTo>
                  <a:pt x="7512001" y="56832"/>
                </a:lnTo>
                <a:close/>
              </a:path>
            </a:pathLst>
          </a:custGeom>
          <a:solidFill>
            <a:srgbClr val="1F4E79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5DF29FB0-2825-4E75-80D6-FDFD8999BD20}"/>
              </a:ext>
            </a:extLst>
          </p:cNvPr>
          <p:cNvSpPr/>
          <p:nvPr/>
        </p:nvSpPr>
        <p:spPr>
          <a:xfrm>
            <a:off x="10437953" y="2895321"/>
            <a:ext cx="1733937" cy="3962679"/>
          </a:xfrm>
          <a:prstGeom prst="triangle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58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7382" y="5980394"/>
            <a:ext cx="1274618" cy="877606"/>
          </a:xfrm>
          <a:prstGeom prst="rect">
            <a:avLst/>
          </a:prstGeom>
        </p:spPr>
      </p:pic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E929EC53-FD70-480D-95D8-1AEEAF2C1754}"/>
              </a:ext>
            </a:extLst>
          </p:cNvPr>
          <p:cNvSpPr/>
          <p:nvPr/>
        </p:nvSpPr>
        <p:spPr>
          <a:xfrm flipH="1">
            <a:off x="-1310" y="4101432"/>
            <a:ext cx="1372764" cy="2781555"/>
          </a:xfrm>
          <a:prstGeom prst="triangle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id="{C1B74FFC-22B1-4F16-9F6B-5FCDAD8B4FD8}"/>
              </a:ext>
            </a:extLst>
          </p:cNvPr>
          <p:cNvSpPr/>
          <p:nvPr/>
        </p:nvSpPr>
        <p:spPr>
          <a:xfrm>
            <a:off x="966000" y="1807289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противолежащие углы 2">
            <a:extLst>
              <a:ext uri="{FF2B5EF4-FFF2-40B4-BE49-F238E27FC236}">
                <a16:creationId xmlns:a16="http://schemas.microsoft.com/office/drawing/2014/main" id="{7613D9BA-71A9-47BA-9567-325935C95C35}"/>
              </a:ext>
            </a:extLst>
          </p:cNvPr>
          <p:cNvSpPr/>
          <p:nvPr/>
        </p:nvSpPr>
        <p:spPr>
          <a:xfrm>
            <a:off x="4476000" y="1808639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8E3A65CF-5054-4F37-A296-63B5A4B88DAC}"/>
              </a:ext>
            </a:extLst>
          </p:cNvPr>
          <p:cNvSpPr/>
          <p:nvPr/>
        </p:nvSpPr>
        <p:spPr>
          <a:xfrm>
            <a:off x="7986000" y="1807289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B4EABFCB-BC9E-49CA-B4C2-475EE823A99E}"/>
              </a:ext>
            </a:extLst>
          </p:cNvPr>
          <p:cNvSpPr/>
          <p:nvPr/>
        </p:nvSpPr>
        <p:spPr>
          <a:xfrm>
            <a:off x="966000" y="4014001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противолежащие углы 5">
            <a:extLst>
              <a:ext uri="{FF2B5EF4-FFF2-40B4-BE49-F238E27FC236}">
                <a16:creationId xmlns:a16="http://schemas.microsoft.com/office/drawing/2014/main" id="{DCDEC2BC-358F-4DF5-8FD1-FEAA284982E5}"/>
              </a:ext>
            </a:extLst>
          </p:cNvPr>
          <p:cNvSpPr/>
          <p:nvPr/>
        </p:nvSpPr>
        <p:spPr>
          <a:xfrm>
            <a:off x="4476000" y="4015351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6CBA279B-9704-4BE5-AA02-3B3B1821AC92}"/>
              </a:ext>
            </a:extLst>
          </p:cNvPr>
          <p:cNvSpPr/>
          <p:nvPr/>
        </p:nvSpPr>
        <p:spPr>
          <a:xfrm>
            <a:off x="2264318" y="195422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: скругленные противолежащие углы 8">
            <a:extLst>
              <a:ext uri="{FF2B5EF4-FFF2-40B4-BE49-F238E27FC236}">
                <a16:creationId xmlns:a16="http://schemas.microsoft.com/office/drawing/2014/main" id="{A71024E8-02B6-4536-AA3E-0840DD99E9C1}"/>
              </a:ext>
            </a:extLst>
          </p:cNvPr>
          <p:cNvSpPr/>
          <p:nvPr/>
        </p:nvSpPr>
        <p:spPr>
          <a:xfrm>
            <a:off x="2248500" y="4101432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3F020214-AC45-483F-9CB2-B2D59D6D935B}"/>
              </a:ext>
            </a:extLst>
          </p:cNvPr>
          <p:cNvSpPr/>
          <p:nvPr/>
        </p:nvSpPr>
        <p:spPr>
          <a:xfrm>
            <a:off x="9271045" y="410855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id="{D4D9F486-5A59-4C5F-88E8-5EAEAC94D4F6}"/>
              </a:ext>
            </a:extLst>
          </p:cNvPr>
          <p:cNvSpPr/>
          <p:nvPr/>
        </p:nvSpPr>
        <p:spPr>
          <a:xfrm>
            <a:off x="9271045" y="1970742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6F7FD81E-2139-4AB1-9183-035D6925000D}"/>
              </a:ext>
            </a:extLst>
          </p:cNvPr>
          <p:cNvSpPr/>
          <p:nvPr/>
        </p:nvSpPr>
        <p:spPr>
          <a:xfrm>
            <a:off x="5821156" y="4101432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id="{03294A7C-8FEB-4EE8-998A-041151B9C268}"/>
              </a:ext>
            </a:extLst>
          </p:cNvPr>
          <p:cNvSpPr/>
          <p:nvPr/>
        </p:nvSpPr>
        <p:spPr>
          <a:xfrm>
            <a:off x="5821156" y="194400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противолежащие углы 6">
            <a:extLst>
              <a:ext uri="{FF2B5EF4-FFF2-40B4-BE49-F238E27FC236}">
                <a16:creationId xmlns:a16="http://schemas.microsoft.com/office/drawing/2014/main" id="{B029E86A-194E-4E64-9BCE-1139E8AFD8C7}"/>
              </a:ext>
            </a:extLst>
          </p:cNvPr>
          <p:cNvSpPr/>
          <p:nvPr/>
        </p:nvSpPr>
        <p:spPr>
          <a:xfrm>
            <a:off x="7986000" y="4014001"/>
            <a:ext cx="3240000" cy="2069999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0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086771" y="-22639"/>
            <a:ext cx="1446548" cy="1900808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4" name="Рисунок 33" descr="Линейчатая диаграмма с тенденцией к повышению">
            <a:extLst>
              <a:ext uri="{FF2B5EF4-FFF2-40B4-BE49-F238E27FC236}">
                <a16:creationId xmlns:a16="http://schemas.microsoft.com/office/drawing/2014/main" id="{F619E9A6-EC6A-400B-85E8-F7833DB897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000" y="2574000"/>
            <a:ext cx="592698" cy="592698"/>
          </a:xfrm>
          <a:prstGeom prst="rect">
            <a:avLst/>
          </a:prstGeom>
        </p:spPr>
      </p:pic>
      <p:pic>
        <p:nvPicPr>
          <p:cNvPr id="35" name="Рисунок 34" descr="Месячный календарь">
            <a:extLst>
              <a:ext uri="{FF2B5EF4-FFF2-40B4-BE49-F238E27FC236}">
                <a16:creationId xmlns:a16="http://schemas.microsoft.com/office/drawing/2014/main" id="{1D4BEA9B-61CA-4C7D-83BF-A98F45EC7C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000" y="3474000"/>
            <a:ext cx="592698" cy="592698"/>
          </a:xfrm>
          <a:prstGeom prst="rect">
            <a:avLst/>
          </a:prstGeom>
        </p:spPr>
      </p:pic>
      <p:pic>
        <p:nvPicPr>
          <p:cNvPr id="36" name="Рисунок 35" descr="Часы">
            <a:extLst>
              <a:ext uri="{FF2B5EF4-FFF2-40B4-BE49-F238E27FC236}">
                <a16:creationId xmlns:a16="http://schemas.microsoft.com/office/drawing/2014/main" id="{7304729C-9E60-4B71-9D56-66C776F857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1000" y="4284000"/>
            <a:ext cx="592698" cy="592698"/>
          </a:xfrm>
          <a:prstGeom prst="rect">
            <a:avLst/>
          </a:prstGeom>
        </p:spPr>
      </p:pic>
      <p:pic>
        <p:nvPicPr>
          <p:cNvPr id="37" name="Рисунок 36" descr="Аудитория">
            <a:extLst>
              <a:ext uri="{FF2B5EF4-FFF2-40B4-BE49-F238E27FC236}">
                <a16:creationId xmlns:a16="http://schemas.microsoft.com/office/drawing/2014/main" id="{70C61A13-D956-4E01-A1ED-2C9C689956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7805" y="5153522"/>
            <a:ext cx="655893" cy="552656"/>
          </a:xfrm>
          <a:prstGeom prst="rect">
            <a:avLst/>
          </a:prstGeom>
        </p:spPr>
      </p:pic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157984" y="-131717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78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040931" y="-64392"/>
            <a:ext cx="1395533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86025" y="437469"/>
            <a:ext cx="1675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9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124809" y="-23441"/>
            <a:ext cx="1403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4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169809" y="-68441"/>
            <a:ext cx="1313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88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29104" y="-127736"/>
            <a:ext cx="119504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81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14809" y="-113441"/>
            <a:ext cx="1223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9F5C045F-F7C7-4075-8776-AEB4BA0D1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40" y="7888087"/>
            <a:ext cx="6300000" cy="422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7936" y="3044689"/>
            <a:ext cx="4159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847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25066" r="4797" b="47375"/>
          <a:stretch/>
        </p:blipFill>
        <p:spPr>
          <a:xfrm>
            <a:off x="10914461" y="5978383"/>
            <a:ext cx="1277539" cy="879617"/>
          </a:xfrm>
          <a:prstGeom prst="rect">
            <a:avLst/>
          </a:prstGeom>
        </p:spPr>
      </p:pic>
      <p:sp>
        <p:nvSpPr>
          <p:cNvPr id="30" name="Прямоугольник: скругленные верхние углы 4">
            <a:extLst>
              <a:ext uri="{FF2B5EF4-FFF2-40B4-BE49-F238E27FC236}">
                <a16:creationId xmlns:a16="http://schemas.microsoft.com/office/drawing/2014/main" id="{0B2BA595-0A45-47C6-AE67-09B07D77EE32}"/>
              </a:ext>
            </a:extLst>
          </p:cNvPr>
          <p:cNvSpPr/>
          <p:nvPr/>
        </p:nvSpPr>
        <p:spPr>
          <a:xfrm rot="16200000">
            <a:off x="1237309" y="-135941"/>
            <a:ext cx="1178632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верхние углы 5">
            <a:extLst>
              <a:ext uri="{FF2B5EF4-FFF2-40B4-BE49-F238E27FC236}">
                <a16:creationId xmlns:a16="http://schemas.microsoft.com/office/drawing/2014/main" id="{F7F671EB-366E-4335-9AB9-93FE2D3D2980}"/>
              </a:ext>
            </a:extLst>
          </p:cNvPr>
          <p:cNvSpPr/>
          <p:nvPr/>
        </p:nvSpPr>
        <p:spPr>
          <a:xfrm rot="16200000">
            <a:off x="1086198" y="-187770"/>
            <a:ext cx="675000" cy="1991250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AEE7C734-DA32-485D-B47D-A425929AE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977839"/>
              </p:ext>
            </p:extLst>
          </p:nvPr>
        </p:nvGraphicFramePr>
        <p:xfrm>
          <a:off x="749820" y="1473447"/>
          <a:ext cx="4144860" cy="726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2819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42</Words>
  <Application>Microsoft Office PowerPoint</Application>
  <PresentationFormat>Широкоэкранный</PresentationFormat>
  <Paragraphs>18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АД-20</cp:lastModifiedBy>
  <cp:revision>82</cp:revision>
  <dcterms:created xsi:type="dcterms:W3CDTF">2020-06-06T17:14:33Z</dcterms:created>
  <dcterms:modified xsi:type="dcterms:W3CDTF">2023-04-07T08:16:51Z</dcterms:modified>
</cp:coreProperties>
</file>