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9" r:id="rId14"/>
    <p:sldId id="280" r:id="rId15"/>
    <p:sldId id="276" r:id="rId16"/>
    <p:sldId id="277" r:id="rId17"/>
    <p:sldId id="283" r:id="rId18"/>
    <p:sldId id="28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3897" userDrawn="1">
          <p15:clr>
            <a:srgbClr val="A4A3A4"/>
          </p15:clr>
        </p15:guide>
        <p15:guide id="3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1F4E79"/>
    <a:srgbClr val="E6E6E6"/>
    <a:srgbClr val="607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864" y="102"/>
      </p:cViewPr>
      <p:guideLst>
        <p:guide orient="horz" pos="1933"/>
        <p:guide pos="3897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62C0F-1F86-4C09-AB9D-BF4ED2499D4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5EE9F7-62EA-4AEF-BA8B-33375CBDC5E7}">
      <dgm:prSet phldrT="[Текст]" custT="1"/>
      <dgm:spPr>
        <a:solidFill>
          <a:srgbClr val="D1D5D8"/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СЭД</a:t>
          </a:r>
        </a:p>
      </dgm:t>
    </dgm:pt>
    <dgm:pt modelId="{C8CD9366-D4C3-4491-988E-438318038C0F}" type="parTrans" cxnId="{3CE7B9D8-157E-430E-90CA-418035A8226F}">
      <dgm:prSet/>
      <dgm:spPr/>
      <dgm:t>
        <a:bodyPr/>
        <a:lstStyle/>
        <a:p>
          <a:endParaRPr lang="ru-RU"/>
        </a:p>
      </dgm:t>
    </dgm:pt>
    <dgm:pt modelId="{0BD13428-8907-4BF3-B5E3-F8E99A4EFBD7}" type="sibTrans" cxnId="{3CE7B9D8-157E-430E-90CA-418035A8226F}">
      <dgm:prSet/>
      <dgm:spPr>
        <a:solidFill>
          <a:srgbClr val="27627D"/>
        </a:solidFill>
      </dgm:spPr>
      <dgm:t>
        <a:bodyPr/>
        <a:lstStyle/>
        <a:p>
          <a:endParaRPr lang="ru-RU"/>
        </a:p>
      </dgm:t>
    </dgm:pt>
    <dgm:pt modelId="{BD6CF4D8-0879-4A6A-929A-6C67F787082B}">
      <dgm:prSet custT="1"/>
      <dgm:spPr>
        <a:solidFill>
          <a:srgbClr val="D1D5D8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WhatsApp </a:t>
          </a:r>
          <a:endParaRPr lang="ru-RU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ACBFE4-5E69-4FAF-A8FB-D1D54E355A9B}" type="parTrans" cxnId="{DD143A2F-36C2-45C9-8D0D-E806F0EFD365}">
      <dgm:prSet/>
      <dgm:spPr/>
      <dgm:t>
        <a:bodyPr/>
        <a:lstStyle/>
        <a:p>
          <a:endParaRPr lang="ru-RU"/>
        </a:p>
      </dgm:t>
    </dgm:pt>
    <dgm:pt modelId="{F59437AE-9688-4142-9E7B-5A151DD75F60}" type="sibTrans" cxnId="{DD143A2F-36C2-45C9-8D0D-E806F0EFD365}">
      <dgm:prSet/>
      <dgm:spPr/>
      <dgm:t>
        <a:bodyPr/>
        <a:lstStyle/>
        <a:p>
          <a:endParaRPr lang="ru-RU"/>
        </a:p>
      </dgm:t>
    </dgm:pt>
    <dgm:pt modelId="{468345B0-C900-4B6D-8E6C-B8AD8DD9DC0D}">
      <dgm:prSet custT="1"/>
      <dgm:spPr>
        <a:solidFill>
          <a:srgbClr val="D1D5D8"/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Заказное</a:t>
          </a:r>
          <a:r>
            <a:rPr lang="ru-RU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письмо</a:t>
          </a:r>
        </a:p>
      </dgm:t>
    </dgm:pt>
    <dgm:pt modelId="{15D7833A-CBFA-4603-B5BE-7940BFC4EB0C}" type="parTrans" cxnId="{756F6208-E969-4452-97C2-ED9289313694}">
      <dgm:prSet/>
      <dgm:spPr/>
      <dgm:t>
        <a:bodyPr/>
        <a:lstStyle/>
        <a:p>
          <a:endParaRPr lang="ru-RU"/>
        </a:p>
      </dgm:t>
    </dgm:pt>
    <dgm:pt modelId="{B2B55259-92CC-45BA-B27D-0D7D55486523}" type="sibTrans" cxnId="{756F6208-E969-4452-97C2-ED9289313694}">
      <dgm:prSet/>
      <dgm:spPr/>
      <dgm:t>
        <a:bodyPr/>
        <a:lstStyle/>
        <a:p>
          <a:endParaRPr lang="ru-RU"/>
        </a:p>
      </dgm:t>
    </dgm:pt>
    <dgm:pt modelId="{DAF72D4B-5C60-41AB-8AEE-00AECEFFE70D}">
      <dgm:prSet custT="1"/>
      <dgm:spPr>
        <a:solidFill>
          <a:srgbClr val="D1D5D8"/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Электронная</a:t>
          </a:r>
          <a:r>
            <a:rPr lang="ru-RU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почта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A4C9A07-2779-45F9-81B6-13065929A407}" type="parTrans" cxnId="{DF1DE05E-0F49-4948-AAC4-81D727FF2BDB}">
      <dgm:prSet/>
      <dgm:spPr/>
      <dgm:t>
        <a:bodyPr/>
        <a:lstStyle/>
        <a:p>
          <a:endParaRPr lang="ru-RU"/>
        </a:p>
      </dgm:t>
    </dgm:pt>
    <dgm:pt modelId="{475F4CEA-54C4-4368-BC56-E43287B64BF3}" type="sibTrans" cxnId="{DF1DE05E-0F49-4948-AAC4-81D727FF2BDB}">
      <dgm:prSet/>
      <dgm:spPr/>
      <dgm:t>
        <a:bodyPr/>
        <a:lstStyle/>
        <a:p>
          <a:endParaRPr lang="ru-RU"/>
        </a:p>
      </dgm:t>
    </dgm:pt>
    <dgm:pt modelId="{14CF14A8-4153-498C-95FA-3A517BEE1D21}">
      <dgm:prSet custT="1"/>
      <dgm:spPr>
        <a:solidFill>
          <a:srgbClr val="D1D5D8"/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Звонок на мобильный телефон 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AF1EB2-9938-42F9-A7A2-A18E57178F50}" type="parTrans" cxnId="{91254B50-B7F2-43DF-AC09-D64749F848F7}">
      <dgm:prSet/>
      <dgm:spPr/>
      <dgm:t>
        <a:bodyPr/>
        <a:lstStyle/>
        <a:p>
          <a:endParaRPr lang="ru-RU"/>
        </a:p>
      </dgm:t>
    </dgm:pt>
    <dgm:pt modelId="{D38A22F6-EE3E-4ECA-BDC3-49D04708BA00}" type="sibTrans" cxnId="{91254B50-B7F2-43DF-AC09-D64749F848F7}">
      <dgm:prSet/>
      <dgm:spPr/>
      <dgm:t>
        <a:bodyPr/>
        <a:lstStyle/>
        <a:p>
          <a:endParaRPr lang="ru-RU"/>
        </a:p>
      </dgm:t>
    </dgm:pt>
    <dgm:pt modelId="{67372FBC-FB61-4F41-9045-BA0A88570F47}" type="pres">
      <dgm:prSet presAssocID="{07262C0F-1F86-4C09-AB9D-BF4ED2499D4A}" presName="linear" presStyleCnt="0">
        <dgm:presLayoutVars>
          <dgm:animLvl val="lvl"/>
          <dgm:resizeHandles val="exact"/>
        </dgm:presLayoutVars>
      </dgm:prSet>
      <dgm:spPr/>
    </dgm:pt>
    <dgm:pt modelId="{0DFF3F77-77B9-400B-85B8-44000EC81296}" type="pres">
      <dgm:prSet presAssocID="{085EE9F7-62EA-4AEF-BA8B-33375CBDC5E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4AD6AD4-C2A9-401F-BC97-587813A039AC}" type="pres">
      <dgm:prSet presAssocID="{0BD13428-8907-4BF3-B5E3-F8E99A4EFBD7}" presName="spacer" presStyleCnt="0"/>
      <dgm:spPr/>
    </dgm:pt>
    <dgm:pt modelId="{A8FD9093-D090-40ED-933B-6FF5A092C757}" type="pres">
      <dgm:prSet presAssocID="{BD6CF4D8-0879-4A6A-929A-6C67F787082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17B1FEB-1F52-4D8E-9A68-0C0DC94C84EE}" type="pres">
      <dgm:prSet presAssocID="{F59437AE-9688-4142-9E7B-5A151DD75F60}" presName="spacer" presStyleCnt="0"/>
      <dgm:spPr/>
    </dgm:pt>
    <dgm:pt modelId="{5C028F3A-8E6A-418F-9500-DF2B8A83EA71}" type="pres">
      <dgm:prSet presAssocID="{468345B0-C900-4B6D-8E6C-B8AD8DD9DC0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06174C-4F16-4A45-91DC-0E88C69EF104}" type="pres">
      <dgm:prSet presAssocID="{B2B55259-92CC-45BA-B27D-0D7D55486523}" presName="spacer" presStyleCnt="0"/>
      <dgm:spPr/>
    </dgm:pt>
    <dgm:pt modelId="{F771AECA-985D-4571-9796-0BEA6E19FB65}" type="pres">
      <dgm:prSet presAssocID="{DAF72D4B-5C60-41AB-8AEE-00AECEFFE70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8D89FA5-4D8D-4D69-8454-4FD6EEF5BC0D}" type="pres">
      <dgm:prSet presAssocID="{475F4CEA-54C4-4368-BC56-E43287B64BF3}" presName="spacer" presStyleCnt="0"/>
      <dgm:spPr/>
    </dgm:pt>
    <dgm:pt modelId="{1B48C3A2-B814-45B5-9742-66B6E80D7470}" type="pres">
      <dgm:prSet presAssocID="{14CF14A8-4153-498C-95FA-3A517BEE1D2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31C2708-ECDE-458B-9FE3-141C069D4A8B}" type="presOf" srcId="{DAF72D4B-5C60-41AB-8AEE-00AECEFFE70D}" destId="{F771AECA-985D-4571-9796-0BEA6E19FB65}" srcOrd="0" destOrd="0" presId="urn:microsoft.com/office/officeart/2005/8/layout/vList2"/>
    <dgm:cxn modelId="{756F6208-E969-4452-97C2-ED9289313694}" srcId="{07262C0F-1F86-4C09-AB9D-BF4ED2499D4A}" destId="{468345B0-C900-4B6D-8E6C-B8AD8DD9DC0D}" srcOrd="2" destOrd="0" parTransId="{15D7833A-CBFA-4603-B5BE-7940BFC4EB0C}" sibTransId="{B2B55259-92CC-45BA-B27D-0D7D55486523}"/>
    <dgm:cxn modelId="{80B80413-9589-4CB5-AFD7-A8CE57EE13C1}" type="presOf" srcId="{468345B0-C900-4B6D-8E6C-B8AD8DD9DC0D}" destId="{5C028F3A-8E6A-418F-9500-DF2B8A83EA71}" srcOrd="0" destOrd="0" presId="urn:microsoft.com/office/officeart/2005/8/layout/vList2"/>
    <dgm:cxn modelId="{DD143A2F-36C2-45C9-8D0D-E806F0EFD365}" srcId="{07262C0F-1F86-4C09-AB9D-BF4ED2499D4A}" destId="{BD6CF4D8-0879-4A6A-929A-6C67F787082B}" srcOrd="1" destOrd="0" parTransId="{63ACBFE4-5E69-4FAF-A8FB-D1D54E355A9B}" sibTransId="{F59437AE-9688-4142-9E7B-5A151DD75F60}"/>
    <dgm:cxn modelId="{DF1DE05E-0F49-4948-AAC4-81D727FF2BDB}" srcId="{07262C0F-1F86-4C09-AB9D-BF4ED2499D4A}" destId="{DAF72D4B-5C60-41AB-8AEE-00AECEFFE70D}" srcOrd="3" destOrd="0" parTransId="{CA4C9A07-2779-45F9-81B6-13065929A407}" sibTransId="{475F4CEA-54C4-4368-BC56-E43287B64BF3}"/>
    <dgm:cxn modelId="{91254B50-B7F2-43DF-AC09-D64749F848F7}" srcId="{07262C0F-1F86-4C09-AB9D-BF4ED2499D4A}" destId="{14CF14A8-4153-498C-95FA-3A517BEE1D21}" srcOrd="4" destOrd="0" parTransId="{72AF1EB2-9938-42F9-A7A2-A18E57178F50}" sibTransId="{D38A22F6-EE3E-4ECA-BDC3-49D04708BA00}"/>
    <dgm:cxn modelId="{B74AED72-14E7-4DBC-99DB-890E55F790E6}" type="presOf" srcId="{07262C0F-1F86-4C09-AB9D-BF4ED2499D4A}" destId="{67372FBC-FB61-4F41-9045-BA0A88570F47}" srcOrd="0" destOrd="0" presId="urn:microsoft.com/office/officeart/2005/8/layout/vList2"/>
    <dgm:cxn modelId="{7E306B76-6144-42B3-BA89-23D80AFB0239}" type="presOf" srcId="{14CF14A8-4153-498C-95FA-3A517BEE1D21}" destId="{1B48C3A2-B814-45B5-9742-66B6E80D7470}" srcOrd="0" destOrd="0" presId="urn:microsoft.com/office/officeart/2005/8/layout/vList2"/>
    <dgm:cxn modelId="{A1CD6BCC-63A2-4207-AF49-9E2DA9DB1D9B}" type="presOf" srcId="{BD6CF4D8-0879-4A6A-929A-6C67F787082B}" destId="{A8FD9093-D090-40ED-933B-6FF5A092C757}" srcOrd="0" destOrd="0" presId="urn:microsoft.com/office/officeart/2005/8/layout/vList2"/>
    <dgm:cxn modelId="{3CE7B9D8-157E-430E-90CA-418035A8226F}" srcId="{07262C0F-1F86-4C09-AB9D-BF4ED2499D4A}" destId="{085EE9F7-62EA-4AEF-BA8B-33375CBDC5E7}" srcOrd="0" destOrd="0" parTransId="{C8CD9366-D4C3-4491-988E-438318038C0F}" sibTransId="{0BD13428-8907-4BF3-B5E3-F8E99A4EFBD7}"/>
    <dgm:cxn modelId="{598F9EFC-DFD7-493B-BA48-3A411411F517}" type="presOf" srcId="{085EE9F7-62EA-4AEF-BA8B-33375CBDC5E7}" destId="{0DFF3F77-77B9-400B-85B8-44000EC81296}" srcOrd="0" destOrd="0" presId="urn:microsoft.com/office/officeart/2005/8/layout/vList2"/>
    <dgm:cxn modelId="{615BD51E-3340-477F-BFA8-DAF338479E75}" type="presParOf" srcId="{67372FBC-FB61-4F41-9045-BA0A88570F47}" destId="{0DFF3F77-77B9-400B-85B8-44000EC81296}" srcOrd="0" destOrd="0" presId="urn:microsoft.com/office/officeart/2005/8/layout/vList2"/>
    <dgm:cxn modelId="{12D397BF-AA7C-4EDA-BAA1-BA1CDE6BB359}" type="presParOf" srcId="{67372FBC-FB61-4F41-9045-BA0A88570F47}" destId="{84AD6AD4-C2A9-401F-BC97-587813A039AC}" srcOrd="1" destOrd="0" presId="urn:microsoft.com/office/officeart/2005/8/layout/vList2"/>
    <dgm:cxn modelId="{557D5815-2601-473C-B9D9-6A52BA9EB708}" type="presParOf" srcId="{67372FBC-FB61-4F41-9045-BA0A88570F47}" destId="{A8FD9093-D090-40ED-933B-6FF5A092C757}" srcOrd="2" destOrd="0" presId="urn:microsoft.com/office/officeart/2005/8/layout/vList2"/>
    <dgm:cxn modelId="{C530F7F9-01FB-41FB-92B0-B8DD586A7BE4}" type="presParOf" srcId="{67372FBC-FB61-4F41-9045-BA0A88570F47}" destId="{317B1FEB-1F52-4D8E-9A68-0C0DC94C84EE}" srcOrd="3" destOrd="0" presId="urn:microsoft.com/office/officeart/2005/8/layout/vList2"/>
    <dgm:cxn modelId="{7CEF882B-F779-488A-8E8A-ED09E807656C}" type="presParOf" srcId="{67372FBC-FB61-4F41-9045-BA0A88570F47}" destId="{5C028F3A-8E6A-418F-9500-DF2B8A83EA71}" srcOrd="4" destOrd="0" presId="urn:microsoft.com/office/officeart/2005/8/layout/vList2"/>
    <dgm:cxn modelId="{552558A7-DF51-491D-8777-F51659DFA83A}" type="presParOf" srcId="{67372FBC-FB61-4F41-9045-BA0A88570F47}" destId="{C206174C-4F16-4A45-91DC-0E88C69EF104}" srcOrd="5" destOrd="0" presId="urn:microsoft.com/office/officeart/2005/8/layout/vList2"/>
    <dgm:cxn modelId="{C4DBB3D3-64ED-4E90-B514-87873D7225F5}" type="presParOf" srcId="{67372FBC-FB61-4F41-9045-BA0A88570F47}" destId="{F771AECA-985D-4571-9796-0BEA6E19FB65}" srcOrd="6" destOrd="0" presId="urn:microsoft.com/office/officeart/2005/8/layout/vList2"/>
    <dgm:cxn modelId="{67E9EA66-3C25-4549-981B-8EF934FEE089}" type="presParOf" srcId="{67372FBC-FB61-4F41-9045-BA0A88570F47}" destId="{78D89FA5-4D8D-4D69-8454-4FD6EEF5BC0D}" srcOrd="7" destOrd="0" presId="urn:microsoft.com/office/officeart/2005/8/layout/vList2"/>
    <dgm:cxn modelId="{7F772875-D8F0-444B-BC7A-DF6C44823B26}" type="presParOf" srcId="{67372FBC-FB61-4F41-9045-BA0A88570F47}" destId="{1B48C3A2-B814-45B5-9742-66B6E80D7470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4EE97EB-A9CE-4D77-B2AF-0908E6257A68}" type="presOf" srcId="{CBB857F6-C382-4ACB-BD92-585298CEF5F6}" destId="{1CC884E6-4044-4841-9DCB-C6A4465582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4EE97EB-A9CE-4D77-B2AF-0908E6257A68}" type="presOf" srcId="{CBB857F6-C382-4ACB-BD92-585298CEF5F6}" destId="{1CC884E6-4044-4841-9DCB-C6A4465582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39FD7F-3379-45AC-A181-C9C6F363F720}">
      <dgm:prSet phldrT="[Текст]" custT="1"/>
      <dgm:spPr>
        <a:solidFill>
          <a:srgbClr val="D1D5D8"/>
        </a:solidFill>
      </dgm:spPr>
      <dgm:t>
        <a:bodyPr/>
        <a:lstStyle/>
        <a:p>
          <a:pPr algn="ctr"/>
          <a:r>
            <a:rPr lang="ru-RU" sz="24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Обеспечение проживанием</a:t>
          </a:r>
        </a:p>
      </dgm:t>
    </dgm:pt>
    <dgm:pt modelId="{A4E97B49-C739-4597-82FB-27AEB2A27D39}" type="parTrans" cxnId="{B9006BF2-D81E-48E0-A248-D42E76CB0E0A}">
      <dgm:prSet/>
      <dgm:spPr/>
      <dgm:t>
        <a:bodyPr/>
        <a:lstStyle/>
        <a:p>
          <a:endParaRPr lang="ru-RU"/>
        </a:p>
      </dgm:t>
    </dgm:pt>
    <dgm:pt modelId="{47F80450-39FC-4AC3-9FAA-7004D503365D}" type="sibTrans" cxnId="{B9006BF2-D81E-48E0-A248-D42E76CB0E0A}">
      <dgm:prSet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  <dgm:pt modelId="{AAD4FB21-4DD5-4EF5-AC19-D091C5F4D3F0}" type="pres">
      <dgm:prSet presAssocID="{4539FD7F-3379-45AC-A181-C9C6F363F720}" presName="parentText" presStyleLbl="node1" presStyleIdx="0" presStyleCnt="1" custScaleX="98160" custScaleY="44396" custLinFactNeighborX="493" custLinFactNeighborY="14958">
        <dgm:presLayoutVars>
          <dgm:chMax val="0"/>
          <dgm:bulletEnabled val="1"/>
        </dgm:presLayoutVars>
      </dgm:prSet>
      <dgm:spPr/>
    </dgm:pt>
  </dgm:ptLst>
  <dgm:cxnLst>
    <dgm:cxn modelId="{8383C95F-25DF-4DF7-B81E-5E107C042AB1}" type="presOf" srcId="{4539FD7F-3379-45AC-A181-C9C6F363F720}" destId="{AAD4FB21-4DD5-4EF5-AC19-D091C5F4D3F0}" srcOrd="0" destOrd="0" presId="urn:microsoft.com/office/officeart/2005/8/layout/vList2"/>
    <dgm:cxn modelId="{E4EE97EB-A9CE-4D77-B2AF-0908E6257A68}" type="presOf" srcId="{CBB857F6-C382-4ACB-BD92-585298CEF5F6}" destId="{1CC884E6-4044-4841-9DCB-C6A446558243}" srcOrd="0" destOrd="0" presId="urn:microsoft.com/office/officeart/2005/8/layout/vList2"/>
    <dgm:cxn modelId="{B9006BF2-D81E-48E0-A248-D42E76CB0E0A}" srcId="{CBB857F6-C382-4ACB-BD92-585298CEF5F6}" destId="{4539FD7F-3379-45AC-A181-C9C6F363F720}" srcOrd="0" destOrd="0" parTransId="{A4E97B49-C739-4597-82FB-27AEB2A27D39}" sibTransId="{47F80450-39FC-4AC3-9FAA-7004D503365D}"/>
    <dgm:cxn modelId="{60227C78-5AA0-4453-AC38-D74E177D41BD}" type="presParOf" srcId="{1CC884E6-4044-4841-9DCB-C6A446558243}" destId="{AAD4FB21-4DD5-4EF5-AC19-D091C5F4D3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39FD7F-3379-45AC-A181-C9C6F363F720}">
      <dgm:prSet phldrT="[Текст]" custT="1"/>
      <dgm:spPr>
        <a:solidFill>
          <a:srgbClr val="D1D5D8"/>
        </a:solidFill>
      </dgm:spPr>
      <dgm:t>
        <a:bodyPr/>
        <a:lstStyle/>
        <a:p>
          <a:pPr algn="ctr"/>
          <a:r>
            <a:rPr lang="ru-RU" sz="24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Обеспечение питанием</a:t>
          </a:r>
        </a:p>
      </dgm:t>
    </dgm:pt>
    <dgm:pt modelId="{A4E97B49-C739-4597-82FB-27AEB2A27D39}" type="parTrans" cxnId="{B9006BF2-D81E-48E0-A248-D42E76CB0E0A}">
      <dgm:prSet/>
      <dgm:spPr/>
      <dgm:t>
        <a:bodyPr/>
        <a:lstStyle/>
        <a:p>
          <a:endParaRPr lang="ru-RU"/>
        </a:p>
      </dgm:t>
    </dgm:pt>
    <dgm:pt modelId="{47F80450-39FC-4AC3-9FAA-7004D503365D}" type="sibTrans" cxnId="{B9006BF2-D81E-48E0-A248-D42E76CB0E0A}">
      <dgm:prSet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  <dgm:pt modelId="{AAD4FB21-4DD5-4EF5-AC19-D091C5F4D3F0}" type="pres">
      <dgm:prSet presAssocID="{4539FD7F-3379-45AC-A181-C9C6F363F720}" presName="parentText" presStyleLbl="node1" presStyleIdx="0" presStyleCnt="1" custScaleX="98160" custScaleY="44396" custLinFactNeighborX="14745" custLinFactNeighborY="62577">
        <dgm:presLayoutVars>
          <dgm:chMax val="0"/>
          <dgm:bulletEnabled val="1"/>
        </dgm:presLayoutVars>
      </dgm:prSet>
      <dgm:spPr/>
    </dgm:pt>
  </dgm:ptLst>
  <dgm:cxnLst>
    <dgm:cxn modelId="{8383C95F-25DF-4DF7-B81E-5E107C042AB1}" type="presOf" srcId="{4539FD7F-3379-45AC-A181-C9C6F363F720}" destId="{AAD4FB21-4DD5-4EF5-AC19-D091C5F4D3F0}" srcOrd="0" destOrd="0" presId="urn:microsoft.com/office/officeart/2005/8/layout/vList2"/>
    <dgm:cxn modelId="{E4EE97EB-A9CE-4D77-B2AF-0908E6257A68}" type="presOf" srcId="{CBB857F6-C382-4ACB-BD92-585298CEF5F6}" destId="{1CC884E6-4044-4841-9DCB-C6A446558243}" srcOrd="0" destOrd="0" presId="urn:microsoft.com/office/officeart/2005/8/layout/vList2"/>
    <dgm:cxn modelId="{B9006BF2-D81E-48E0-A248-D42E76CB0E0A}" srcId="{CBB857F6-C382-4ACB-BD92-585298CEF5F6}" destId="{4539FD7F-3379-45AC-A181-C9C6F363F720}" srcOrd="0" destOrd="0" parTransId="{A4E97B49-C739-4597-82FB-27AEB2A27D39}" sibTransId="{47F80450-39FC-4AC3-9FAA-7004D503365D}"/>
    <dgm:cxn modelId="{60227C78-5AA0-4453-AC38-D74E177D41BD}" type="presParOf" srcId="{1CC884E6-4044-4841-9DCB-C6A446558243}" destId="{AAD4FB21-4DD5-4EF5-AC19-D091C5F4D3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4EE97EB-A9CE-4D77-B2AF-0908E6257A68}" type="presOf" srcId="{CBB857F6-C382-4ACB-BD92-585298CEF5F6}" destId="{1CC884E6-4044-4841-9DCB-C6A4465582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39FD7F-3379-45AC-A181-C9C6F363F720}">
      <dgm:prSet phldrT="[Текст]" custT="1"/>
      <dgm:spPr>
        <a:solidFill>
          <a:srgbClr val="D1D5D8"/>
        </a:solidFill>
      </dgm:spPr>
      <dgm:t>
        <a:bodyPr/>
        <a:lstStyle/>
        <a:p>
          <a:pPr algn="ctr"/>
          <a:r>
            <a:rPr lang="ru-RU" sz="24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Организация трансфера</a:t>
          </a:r>
        </a:p>
      </dgm:t>
    </dgm:pt>
    <dgm:pt modelId="{A4E97B49-C739-4597-82FB-27AEB2A27D39}" type="parTrans" cxnId="{B9006BF2-D81E-48E0-A248-D42E76CB0E0A}">
      <dgm:prSet/>
      <dgm:spPr/>
      <dgm:t>
        <a:bodyPr/>
        <a:lstStyle/>
        <a:p>
          <a:endParaRPr lang="ru-RU"/>
        </a:p>
      </dgm:t>
    </dgm:pt>
    <dgm:pt modelId="{47F80450-39FC-4AC3-9FAA-7004D503365D}" type="sibTrans" cxnId="{B9006BF2-D81E-48E0-A248-D42E76CB0E0A}">
      <dgm:prSet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  <dgm:pt modelId="{AAD4FB21-4DD5-4EF5-AC19-D091C5F4D3F0}" type="pres">
      <dgm:prSet presAssocID="{4539FD7F-3379-45AC-A181-C9C6F363F720}" presName="parentText" presStyleLbl="node1" presStyleIdx="0" presStyleCnt="1" custScaleX="98160" custScaleY="44396" custLinFactNeighborX="493" custLinFactNeighborY="14958">
        <dgm:presLayoutVars>
          <dgm:chMax val="0"/>
          <dgm:bulletEnabled val="1"/>
        </dgm:presLayoutVars>
      </dgm:prSet>
      <dgm:spPr/>
    </dgm:pt>
  </dgm:ptLst>
  <dgm:cxnLst>
    <dgm:cxn modelId="{8383C95F-25DF-4DF7-B81E-5E107C042AB1}" type="presOf" srcId="{4539FD7F-3379-45AC-A181-C9C6F363F720}" destId="{AAD4FB21-4DD5-4EF5-AC19-D091C5F4D3F0}" srcOrd="0" destOrd="0" presId="urn:microsoft.com/office/officeart/2005/8/layout/vList2"/>
    <dgm:cxn modelId="{E4EE97EB-A9CE-4D77-B2AF-0908E6257A68}" type="presOf" srcId="{CBB857F6-C382-4ACB-BD92-585298CEF5F6}" destId="{1CC884E6-4044-4841-9DCB-C6A446558243}" srcOrd="0" destOrd="0" presId="urn:microsoft.com/office/officeart/2005/8/layout/vList2"/>
    <dgm:cxn modelId="{B9006BF2-D81E-48E0-A248-D42E76CB0E0A}" srcId="{CBB857F6-C382-4ACB-BD92-585298CEF5F6}" destId="{4539FD7F-3379-45AC-A181-C9C6F363F720}" srcOrd="0" destOrd="0" parTransId="{A4E97B49-C739-4597-82FB-27AEB2A27D39}" sibTransId="{47F80450-39FC-4AC3-9FAA-7004D503365D}"/>
    <dgm:cxn modelId="{60227C78-5AA0-4453-AC38-D74E177D41BD}" type="presParOf" srcId="{1CC884E6-4044-4841-9DCB-C6A446558243}" destId="{AAD4FB21-4DD5-4EF5-AC19-D091C5F4D3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39FD7F-3379-45AC-A181-C9C6F363F720}">
      <dgm:prSet phldrT="[Текст]" custT="1"/>
      <dgm:spPr>
        <a:solidFill>
          <a:srgbClr val="D1D5D8"/>
        </a:solidFill>
      </dgm:spPr>
      <dgm:t>
        <a:bodyPr/>
        <a:lstStyle/>
        <a:p>
          <a:pPr algn="ctr"/>
          <a:r>
            <a:rPr lang="ru-RU" sz="24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Подготовка</a:t>
          </a:r>
          <a:r>
            <a:rPr lang="ru-RU" sz="2400" b="0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 культурной программы</a:t>
          </a:r>
        </a:p>
      </dgm:t>
    </dgm:pt>
    <dgm:pt modelId="{A4E97B49-C739-4597-82FB-27AEB2A27D39}" type="parTrans" cxnId="{B9006BF2-D81E-48E0-A248-D42E76CB0E0A}">
      <dgm:prSet/>
      <dgm:spPr/>
      <dgm:t>
        <a:bodyPr/>
        <a:lstStyle/>
        <a:p>
          <a:endParaRPr lang="ru-RU"/>
        </a:p>
      </dgm:t>
    </dgm:pt>
    <dgm:pt modelId="{47F80450-39FC-4AC3-9FAA-7004D503365D}" type="sibTrans" cxnId="{B9006BF2-D81E-48E0-A248-D42E76CB0E0A}">
      <dgm:prSet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  <dgm:pt modelId="{AAD4FB21-4DD5-4EF5-AC19-D091C5F4D3F0}" type="pres">
      <dgm:prSet presAssocID="{4539FD7F-3379-45AC-A181-C9C6F363F720}" presName="parentText" presStyleLbl="node1" presStyleIdx="0" presStyleCnt="1" custScaleX="98160" custScaleY="74672" custLinFactNeighborX="493" custLinFactNeighborY="14958">
        <dgm:presLayoutVars>
          <dgm:chMax val="0"/>
          <dgm:bulletEnabled val="1"/>
        </dgm:presLayoutVars>
      </dgm:prSet>
      <dgm:spPr/>
    </dgm:pt>
  </dgm:ptLst>
  <dgm:cxnLst>
    <dgm:cxn modelId="{8383C95F-25DF-4DF7-B81E-5E107C042AB1}" type="presOf" srcId="{4539FD7F-3379-45AC-A181-C9C6F363F720}" destId="{AAD4FB21-4DD5-4EF5-AC19-D091C5F4D3F0}" srcOrd="0" destOrd="0" presId="urn:microsoft.com/office/officeart/2005/8/layout/vList2"/>
    <dgm:cxn modelId="{E4EE97EB-A9CE-4D77-B2AF-0908E6257A68}" type="presOf" srcId="{CBB857F6-C382-4ACB-BD92-585298CEF5F6}" destId="{1CC884E6-4044-4841-9DCB-C6A446558243}" srcOrd="0" destOrd="0" presId="urn:microsoft.com/office/officeart/2005/8/layout/vList2"/>
    <dgm:cxn modelId="{B9006BF2-D81E-48E0-A248-D42E76CB0E0A}" srcId="{CBB857F6-C382-4ACB-BD92-585298CEF5F6}" destId="{4539FD7F-3379-45AC-A181-C9C6F363F720}" srcOrd="0" destOrd="0" parTransId="{A4E97B49-C739-4597-82FB-27AEB2A27D39}" sibTransId="{47F80450-39FC-4AC3-9FAA-7004D503365D}"/>
    <dgm:cxn modelId="{60227C78-5AA0-4453-AC38-D74E177D41BD}" type="presParOf" srcId="{1CC884E6-4044-4841-9DCB-C6A446558243}" destId="{AAD4FB21-4DD5-4EF5-AC19-D091C5F4D3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39FD7F-3379-45AC-A181-C9C6F363F720}">
      <dgm:prSet phldrT="[Текст]" custT="1"/>
      <dgm:spPr>
        <a:solidFill>
          <a:srgbClr val="D1D5D8"/>
        </a:solidFill>
      </dgm:spPr>
      <dgm:t>
        <a:bodyPr/>
        <a:lstStyle/>
        <a:p>
          <a:pPr algn="ctr"/>
          <a:r>
            <a:rPr lang="ru-RU" sz="24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Подготовка помещения</a:t>
          </a:r>
          <a:endParaRPr lang="ru-RU" sz="2400" b="0" baseline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E97B49-C739-4597-82FB-27AEB2A27D39}" type="parTrans" cxnId="{B9006BF2-D81E-48E0-A248-D42E76CB0E0A}">
      <dgm:prSet/>
      <dgm:spPr/>
      <dgm:t>
        <a:bodyPr/>
        <a:lstStyle/>
        <a:p>
          <a:endParaRPr lang="ru-RU"/>
        </a:p>
      </dgm:t>
    </dgm:pt>
    <dgm:pt modelId="{47F80450-39FC-4AC3-9FAA-7004D503365D}" type="sibTrans" cxnId="{B9006BF2-D81E-48E0-A248-D42E76CB0E0A}">
      <dgm:prSet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  <dgm:pt modelId="{AAD4FB21-4DD5-4EF5-AC19-D091C5F4D3F0}" type="pres">
      <dgm:prSet presAssocID="{4539FD7F-3379-45AC-A181-C9C6F363F720}" presName="parentText" presStyleLbl="node1" presStyleIdx="0" presStyleCnt="1" custScaleX="98160" custScaleY="74672" custLinFactNeighborX="493" custLinFactNeighborY="14958">
        <dgm:presLayoutVars>
          <dgm:chMax val="0"/>
          <dgm:bulletEnabled val="1"/>
        </dgm:presLayoutVars>
      </dgm:prSet>
      <dgm:spPr/>
    </dgm:pt>
  </dgm:ptLst>
  <dgm:cxnLst>
    <dgm:cxn modelId="{8383C95F-25DF-4DF7-B81E-5E107C042AB1}" type="presOf" srcId="{4539FD7F-3379-45AC-A181-C9C6F363F720}" destId="{AAD4FB21-4DD5-4EF5-AC19-D091C5F4D3F0}" srcOrd="0" destOrd="0" presId="urn:microsoft.com/office/officeart/2005/8/layout/vList2"/>
    <dgm:cxn modelId="{E4EE97EB-A9CE-4D77-B2AF-0908E6257A68}" type="presOf" srcId="{CBB857F6-C382-4ACB-BD92-585298CEF5F6}" destId="{1CC884E6-4044-4841-9DCB-C6A446558243}" srcOrd="0" destOrd="0" presId="urn:microsoft.com/office/officeart/2005/8/layout/vList2"/>
    <dgm:cxn modelId="{B9006BF2-D81E-48E0-A248-D42E76CB0E0A}" srcId="{CBB857F6-C382-4ACB-BD92-585298CEF5F6}" destId="{4539FD7F-3379-45AC-A181-C9C6F363F720}" srcOrd="0" destOrd="0" parTransId="{A4E97B49-C739-4597-82FB-27AEB2A27D39}" sibTransId="{47F80450-39FC-4AC3-9FAA-7004D503365D}"/>
    <dgm:cxn modelId="{60227C78-5AA0-4453-AC38-D74E177D41BD}" type="presParOf" srcId="{1CC884E6-4044-4841-9DCB-C6A446558243}" destId="{AAD4FB21-4DD5-4EF5-AC19-D091C5F4D3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39FD7F-3379-45AC-A181-C9C6F363F720}">
      <dgm:prSet phldrT="[Текст]" custT="1"/>
      <dgm:spPr>
        <a:solidFill>
          <a:srgbClr val="D1D5D8"/>
        </a:solidFill>
      </dgm:spPr>
      <dgm:t>
        <a:bodyPr/>
        <a:lstStyle/>
        <a:p>
          <a:pPr algn="ctr"/>
          <a:r>
            <a:rPr lang="ru-RU" sz="24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Подготовка информационных материалов и брендированной продукции</a:t>
          </a:r>
          <a:endParaRPr lang="ru-RU" sz="2400" b="0" baseline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E97B49-C739-4597-82FB-27AEB2A27D39}" type="parTrans" cxnId="{B9006BF2-D81E-48E0-A248-D42E76CB0E0A}">
      <dgm:prSet/>
      <dgm:spPr/>
      <dgm:t>
        <a:bodyPr/>
        <a:lstStyle/>
        <a:p>
          <a:endParaRPr lang="ru-RU"/>
        </a:p>
      </dgm:t>
    </dgm:pt>
    <dgm:pt modelId="{47F80450-39FC-4AC3-9FAA-7004D503365D}" type="sibTrans" cxnId="{B9006BF2-D81E-48E0-A248-D42E76CB0E0A}">
      <dgm:prSet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  <dgm:pt modelId="{AAD4FB21-4DD5-4EF5-AC19-D091C5F4D3F0}" type="pres">
      <dgm:prSet presAssocID="{4539FD7F-3379-45AC-A181-C9C6F363F720}" presName="parentText" presStyleLbl="node1" presStyleIdx="0" presStyleCnt="1" custScaleX="100000" custScaleY="104582" custLinFactNeighborX="1290" custLinFactNeighborY="31534">
        <dgm:presLayoutVars>
          <dgm:chMax val="0"/>
          <dgm:bulletEnabled val="1"/>
        </dgm:presLayoutVars>
      </dgm:prSet>
      <dgm:spPr/>
    </dgm:pt>
  </dgm:ptLst>
  <dgm:cxnLst>
    <dgm:cxn modelId="{8383C95F-25DF-4DF7-B81E-5E107C042AB1}" type="presOf" srcId="{4539FD7F-3379-45AC-A181-C9C6F363F720}" destId="{AAD4FB21-4DD5-4EF5-AC19-D091C5F4D3F0}" srcOrd="0" destOrd="0" presId="urn:microsoft.com/office/officeart/2005/8/layout/vList2"/>
    <dgm:cxn modelId="{E4EE97EB-A9CE-4D77-B2AF-0908E6257A68}" type="presOf" srcId="{CBB857F6-C382-4ACB-BD92-585298CEF5F6}" destId="{1CC884E6-4044-4841-9DCB-C6A446558243}" srcOrd="0" destOrd="0" presId="urn:microsoft.com/office/officeart/2005/8/layout/vList2"/>
    <dgm:cxn modelId="{B9006BF2-D81E-48E0-A248-D42E76CB0E0A}" srcId="{CBB857F6-C382-4ACB-BD92-585298CEF5F6}" destId="{4539FD7F-3379-45AC-A181-C9C6F363F720}" srcOrd="0" destOrd="0" parTransId="{A4E97B49-C739-4597-82FB-27AEB2A27D39}" sibTransId="{47F80450-39FC-4AC3-9FAA-7004D503365D}"/>
    <dgm:cxn modelId="{60227C78-5AA0-4453-AC38-D74E177D41BD}" type="presParOf" srcId="{1CC884E6-4044-4841-9DCB-C6A446558243}" destId="{AAD4FB21-4DD5-4EF5-AC19-D091C5F4D3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B857F6-C382-4ACB-BD92-585298CEF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C884E6-4044-4841-9DCB-C6A446558243}" type="pres">
      <dgm:prSet presAssocID="{CBB857F6-C382-4ACB-BD92-585298CEF5F6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4EE97EB-A9CE-4D77-B2AF-0908E6257A68}" type="presOf" srcId="{CBB857F6-C382-4ACB-BD92-585298CEF5F6}" destId="{1CC884E6-4044-4841-9DCB-C6A4465582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F3F77-77B9-400B-85B8-44000EC81296}">
      <dsp:nvSpPr>
        <dsp:cNvPr id="0" name=""/>
        <dsp:cNvSpPr/>
      </dsp:nvSpPr>
      <dsp:spPr>
        <a:xfrm>
          <a:off x="0" y="1240"/>
          <a:ext cx="3429553" cy="510779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СЭД</a:t>
          </a:r>
        </a:p>
      </dsp:txBody>
      <dsp:txXfrm>
        <a:off x="24934" y="26174"/>
        <a:ext cx="3379685" cy="460911"/>
      </dsp:txXfrm>
    </dsp:sp>
    <dsp:sp modelId="{A8FD9093-D090-40ED-933B-6FF5A092C757}">
      <dsp:nvSpPr>
        <dsp:cNvPr id="0" name=""/>
        <dsp:cNvSpPr/>
      </dsp:nvSpPr>
      <dsp:spPr>
        <a:xfrm>
          <a:off x="0" y="521244"/>
          <a:ext cx="3429553" cy="510779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WhatsApp </a:t>
          </a:r>
          <a:endParaRPr lang="ru-RU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934" y="546178"/>
        <a:ext cx="3379685" cy="460911"/>
      </dsp:txXfrm>
    </dsp:sp>
    <dsp:sp modelId="{5C028F3A-8E6A-418F-9500-DF2B8A83EA71}">
      <dsp:nvSpPr>
        <dsp:cNvPr id="0" name=""/>
        <dsp:cNvSpPr/>
      </dsp:nvSpPr>
      <dsp:spPr>
        <a:xfrm>
          <a:off x="0" y="1041248"/>
          <a:ext cx="3429553" cy="510779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Заказное</a:t>
          </a:r>
          <a:r>
            <a:rPr lang="ru-RU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письмо</a:t>
          </a:r>
        </a:p>
      </dsp:txBody>
      <dsp:txXfrm>
        <a:off x="24934" y="1066182"/>
        <a:ext cx="3379685" cy="460911"/>
      </dsp:txXfrm>
    </dsp:sp>
    <dsp:sp modelId="{F771AECA-985D-4571-9796-0BEA6E19FB65}">
      <dsp:nvSpPr>
        <dsp:cNvPr id="0" name=""/>
        <dsp:cNvSpPr/>
      </dsp:nvSpPr>
      <dsp:spPr>
        <a:xfrm>
          <a:off x="0" y="1561253"/>
          <a:ext cx="3429553" cy="510779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Электронная</a:t>
          </a:r>
          <a:r>
            <a:rPr lang="ru-RU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ru-RU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почта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934" y="1586187"/>
        <a:ext cx="3379685" cy="460911"/>
      </dsp:txXfrm>
    </dsp:sp>
    <dsp:sp modelId="{1B48C3A2-B814-45B5-9742-66B6E80D7470}">
      <dsp:nvSpPr>
        <dsp:cNvPr id="0" name=""/>
        <dsp:cNvSpPr/>
      </dsp:nvSpPr>
      <dsp:spPr>
        <a:xfrm>
          <a:off x="0" y="2081257"/>
          <a:ext cx="3429553" cy="510779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Звонок на мобильный телефон 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934" y="2106191"/>
        <a:ext cx="3379685" cy="4609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4FB21-4DD5-4EF5-AC19-D091C5F4D3F0}">
      <dsp:nvSpPr>
        <dsp:cNvPr id="0" name=""/>
        <dsp:cNvSpPr/>
      </dsp:nvSpPr>
      <dsp:spPr>
        <a:xfrm>
          <a:off x="58566" y="195091"/>
          <a:ext cx="4068594" cy="531899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Обеспечение проживанием</a:t>
          </a:r>
        </a:p>
      </dsp:txBody>
      <dsp:txXfrm>
        <a:off x="84531" y="221056"/>
        <a:ext cx="4016664" cy="4799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4FB21-4DD5-4EF5-AC19-D091C5F4D3F0}">
      <dsp:nvSpPr>
        <dsp:cNvPr id="0" name=""/>
        <dsp:cNvSpPr/>
      </dsp:nvSpPr>
      <dsp:spPr>
        <a:xfrm>
          <a:off x="72103" y="76507"/>
          <a:ext cx="3846555" cy="531899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Обеспечение питанием</a:t>
          </a:r>
        </a:p>
      </dsp:txBody>
      <dsp:txXfrm>
        <a:off x="98068" y="102472"/>
        <a:ext cx="3794625" cy="4799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4FB21-4DD5-4EF5-AC19-D091C5F4D3F0}">
      <dsp:nvSpPr>
        <dsp:cNvPr id="0" name=""/>
        <dsp:cNvSpPr/>
      </dsp:nvSpPr>
      <dsp:spPr>
        <a:xfrm>
          <a:off x="55227" y="806"/>
          <a:ext cx="3836582" cy="521185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Организация трансфера</a:t>
          </a:r>
        </a:p>
      </dsp:txBody>
      <dsp:txXfrm>
        <a:off x="80669" y="26248"/>
        <a:ext cx="3785698" cy="4703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4FB21-4DD5-4EF5-AC19-D091C5F4D3F0}">
      <dsp:nvSpPr>
        <dsp:cNvPr id="0" name=""/>
        <dsp:cNvSpPr/>
      </dsp:nvSpPr>
      <dsp:spPr>
        <a:xfrm>
          <a:off x="72486" y="234"/>
          <a:ext cx="5035607" cy="689800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Подготовка</a:t>
          </a:r>
          <a:r>
            <a:rPr lang="ru-RU" sz="2400" b="0" kern="1200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 культурной программы</a:t>
          </a:r>
        </a:p>
      </dsp:txBody>
      <dsp:txXfrm>
        <a:off x="106159" y="33907"/>
        <a:ext cx="4968261" cy="6224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4FB21-4DD5-4EF5-AC19-D091C5F4D3F0}">
      <dsp:nvSpPr>
        <dsp:cNvPr id="0" name=""/>
        <dsp:cNvSpPr/>
      </dsp:nvSpPr>
      <dsp:spPr>
        <a:xfrm>
          <a:off x="55227" y="890"/>
          <a:ext cx="3836582" cy="698695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Подготовка помещения</a:t>
          </a:r>
          <a:endParaRPr lang="ru-RU" sz="2400" b="0" kern="1200" baseline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9334" y="34997"/>
        <a:ext cx="3768368" cy="6304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4FB21-4DD5-4EF5-AC19-D091C5F4D3F0}">
      <dsp:nvSpPr>
        <dsp:cNvPr id="0" name=""/>
        <dsp:cNvSpPr/>
      </dsp:nvSpPr>
      <dsp:spPr>
        <a:xfrm>
          <a:off x="0" y="448"/>
          <a:ext cx="6975000" cy="1014137"/>
        </a:xfrm>
        <a:prstGeom prst="roundRect">
          <a:avLst/>
        </a:prstGeom>
        <a:solidFill>
          <a:srgbClr val="D1D5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Подготовка информационных материалов и брендированной продукции</a:t>
          </a:r>
          <a:endParaRPr lang="ru-RU" sz="2400" b="0" kern="1200" baseline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506" y="49954"/>
        <a:ext cx="6875988" cy="9151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C8CBA-DC7A-4289-80CD-CD0157270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3C1FCD-E55A-44F9-8892-4A807A5E7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6C0511-0FDB-47C7-8B90-805CCD0E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414D97-70E7-480F-8222-6F34BC1B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2CF26-0EA7-4A60-A210-ACE087D0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5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8D3AF-1EE6-45DF-AA11-D7AB75E7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77B6A6-4D61-42B4-A7F9-D6501E284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B2191B-759C-4D44-89F7-EC08A4E84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AB8909-870D-4FAC-933E-F49BA52F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1DB187-B7BC-47EF-81B4-86880DDC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15EB44-D8A8-42A2-87B4-E776B77D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5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27E39-7F3D-4E7F-9668-EF9507FA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81D4-0BCB-42ED-AC7A-E45FD3460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CE0F1C-109C-4EA2-A65F-E09C6E55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5594AD-D178-48AF-8C58-D05C74CD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510DED-63B7-48D8-9E06-A662429C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7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0AC84A-7B23-4D54-A9DB-161407CE6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6E8208-861E-4EF3-816E-6E44D756E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05B6CA-BF28-4CFD-BE93-F003DA31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D3FC2-39D2-49CB-BDCD-4237856A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15A0C-6D58-410E-A92A-3BB23112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08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3AF58E-CCD9-4DE6-A7E2-26BDC09F15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041BA97-BAD9-4001-9506-E11005E1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11475001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224D964D-FD5B-48F5-8B18-EACAC6049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" y="1836737"/>
            <a:ext cx="11530013" cy="102234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957B8229-3341-4204-ABAC-7770516A4EC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80988" y="2713037"/>
            <a:ext cx="11630512" cy="37798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7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359AD-D581-4F32-8D7B-5A7303AC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4C58F-C553-4C59-A9E5-5639B012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1C6E13-94F1-4E84-9F27-B4C3B094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6272E1-B1DF-4FBD-A0FD-492ABFCA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DEC83-DAA5-4C6D-8D4B-BF03457A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8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2E189-CF27-420A-85D2-E5876822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D5A772-C4C8-4E08-B48F-8CD51F43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C306F-4EA4-496E-A1CA-5F6823D5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464ED1-21C8-4BCE-AF1A-B821DC4C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936C59-1F73-4222-8ED4-BF5683B4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3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E85C9-EC20-436D-BAE5-2C4F1243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8B4579-DA0D-40FA-BCCC-F526B965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96D469-6CF6-494C-A1D2-E70D4220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A158C2-021E-481A-885A-9D0352A2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62E538-35FF-491E-A7A3-82618B2A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3556A-DAAA-4C39-BCB7-91D7999A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8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EF1A4-36D4-4779-9E12-49252917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F2FBDC-D97C-46B0-8030-D8E4C2D56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B0FC86-B369-46C5-A7B8-B99B53D3F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09F369-837B-4C2E-8FA2-9C1F1791C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D0DC6A-000D-4F70-86B5-771632A54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301BC7-CB1F-4DBC-A2EB-9670C3B6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48F8B-02D5-4903-9013-3F583D64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2BB498-3D96-439C-AB4D-8E8D73ED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00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E1A572D3-4DA6-4192-BFF8-8B6EB79AD353}"/>
              </a:ext>
            </a:extLst>
          </p:cNvPr>
          <p:cNvSpPr/>
          <p:nvPr userDrawn="1"/>
        </p:nvSpPr>
        <p:spPr>
          <a:xfrm>
            <a:off x="0" y="65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F8DA119-664A-4591-A005-453FEF365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68525"/>
            <a:ext cx="10515600" cy="40957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756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EB3FA51-943B-4086-A25F-C0E65DD3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00" y="279000"/>
            <a:ext cx="6570000" cy="993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8B6AFF7-ABF1-4A29-84D5-00E32979F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0825" y="1538288"/>
            <a:ext cx="6570663" cy="43211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06DB0F6D-303F-4E81-A3D0-5C56453C2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063" y="234000"/>
            <a:ext cx="2249487" cy="2609662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19019EB-1908-499F-8DDD-57FCF302C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780" y="3113662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42858865-2D1D-4E01-A5ED-8E9703C3F9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1802" y="549000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E2644163-594C-4D16-97AD-5643AA6E3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1802" y="4095550"/>
            <a:ext cx="2249487" cy="26096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0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7E728-47D6-4475-94EF-3689685F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F32C15-1300-464F-BA54-88642F54F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BC4BB-D24E-414A-9426-CF01BC1B3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441789-CBAA-4724-8D24-AEFAEB11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E03F1F-5631-4AE9-84F5-166B1B540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D6C9F5-D723-4000-88BA-417FC3BE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6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A010C-DA26-43A3-A460-B317C2B3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CAD0C7-F3AF-4A99-B7A4-594FB878E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9764E-3742-48FF-B875-763B97BD9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4ABE-3AB2-4760-AE95-817E917DACA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3201E-2B60-46A4-8BD3-4AC0C0112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70D74-DAAC-4D19-ACF5-2EF1544C9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  <a:extLst>
              <a:ext uri="{FF2B5EF4-FFF2-40B4-BE49-F238E27FC236}">
                <a16:creationId xmlns:a16="http://schemas.microsoft.com/office/drawing/2014/main" id="{835B29EF-FFFB-41B4-9133-19FFA86AB34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6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microsoft.com/office/2007/relationships/hdphoto" Target="../media/hdphoto2.wdp"/><Relationship Id="rId18" Type="http://schemas.openxmlformats.org/officeDocument/2006/relationships/image" Target="../media/image12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7.png"/><Relationship Id="rId17" Type="http://schemas.microsoft.com/office/2007/relationships/hdphoto" Target="../media/hdphoto4.wdp"/><Relationship Id="rId2" Type="http://schemas.openxmlformats.org/officeDocument/2006/relationships/diagramData" Target="../diagrams/data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microsoft.com/office/2007/relationships/hdphoto" Target="../media/hdphoto3.wdp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11" Type="http://schemas.microsoft.com/office/2007/relationships/hdphoto" Target="../media/hdphoto5.wdp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3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36.jpeg"/><Relationship Id="rId5" Type="http://schemas.openxmlformats.org/officeDocument/2006/relationships/diagramData" Target="../diagrams/data8.xml"/><Relationship Id="rId10" Type="http://schemas.openxmlformats.org/officeDocument/2006/relationships/image" Target="../media/image35.jpg"/><Relationship Id="rId4" Type="http://schemas.openxmlformats.org/officeDocument/2006/relationships/image" Target="../media/image34.webp"/><Relationship Id="rId9" Type="http://schemas.microsoft.com/office/2007/relationships/diagramDrawing" Target="../diagrams/drawing8.xml"/><Relationship Id="rId1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1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6B8E0E-916E-446C-8132-93622B2B0F73}"/>
              </a:ext>
            </a:extLst>
          </p:cNvPr>
          <p:cNvSpPr/>
          <p:nvPr/>
        </p:nvSpPr>
        <p:spPr>
          <a:xfrm rot="1363364">
            <a:off x="6762559" y="-312608"/>
            <a:ext cx="540000" cy="5176884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15764 w 540000"/>
              <a:gd name="connsiteY0" fmla="*/ 219317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15764 w 540000"/>
              <a:gd name="connsiteY4" fmla="*/ 219317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0" y="-91947"/>
            <a:ext cx="7761000" cy="7041894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rgbClr val="1F4E79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F8736-D3AC-431F-8BBE-11645CBFC1B7}"/>
              </a:ext>
            </a:extLst>
          </p:cNvPr>
          <p:cNvSpPr txBox="1"/>
          <p:nvPr/>
        </p:nvSpPr>
        <p:spPr>
          <a:xfrm>
            <a:off x="381000" y="549000"/>
            <a:ext cx="612505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Секретарское обслуживание делового приема на тему: «Производство и продвижение нового вида строительных материалов» 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bg1"/>
                </a:solidFill>
              </a:rPr>
              <a:t>04.05.2023-05.05.2023</a:t>
            </a:r>
          </a:p>
          <a:p>
            <a:endParaRPr lang="ru-RU" sz="3600" b="1" dirty="0">
              <a:solidFill>
                <a:schemeClr val="bg1"/>
              </a:solidFill>
            </a:endParaRPr>
          </a:p>
          <a:p>
            <a:endParaRPr lang="ru-RU" sz="3600" b="1" dirty="0">
              <a:solidFill>
                <a:schemeClr val="bg1"/>
              </a:solidFill>
            </a:endParaRPr>
          </a:p>
          <a:p>
            <a:endParaRPr lang="ru-RU" sz="1400" b="1" dirty="0">
              <a:solidFill>
                <a:schemeClr val="bg1"/>
              </a:solidFill>
            </a:endParaRPr>
          </a:p>
          <a:p>
            <a:endParaRPr lang="ru-RU" sz="1400" b="1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Выполнила: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Аванесян</a:t>
            </a:r>
            <a:r>
              <a:rPr lang="ru-RU" sz="2400" dirty="0">
                <a:solidFill>
                  <a:schemeClr val="bg1"/>
                </a:solidFill>
              </a:rPr>
              <a:t> Сусанна</a:t>
            </a:r>
          </a:p>
        </p:txBody>
      </p:sp>
    </p:spTree>
    <p:extLst>
      <p:ext uri="{BB962C8B-B14F-4D97-AF65-F5344CB8AC3E}">
        <p14:creationId xmlns:p14="http://schemas.microsoft.com/office/powerpoint/2010/main" val="1843180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Организационная подготовка 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214809" y="-113441"/>
            <a:ext cx="1223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4 этап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32396"/>
              </p:ext>
            </p:extLst>
          </p:nvPr>
        </p:nvGraphicFramePr>
        <p:xfrm>
          <a:off x="683762" y="1661102"/>
          <a:ext cx="3918659" cy="60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b="21128"/>
          <a:stretch/>
        </p:blipFill>
        <p:spPr>
          <a:xfrm>
            <a:off x="8148571" y="1058870"/>
            <a:ext cx="3923026" cy="49195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47244" r="3762" b="34383"/>
          <a:stretch/>
        </p:blipFill>
        <p:spPr>
          <a:xfrm>
            <a:off x="7198500" y="5504878"/>
            <a:ext cx="2700000" cy="120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1" y="2436611"/>
            <a:ext cx="6006563" cy="4000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1" b="17323"/>
          <a:stretch/>
        </p:blipFill>
        <p:spPr>
          <a:xfrm>
            <a:off x="6276000" y="1657938"/>
            <a:ext cx="2070000" cy="28674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t="17177" r="292" b="68387"/>
          <a:stretch/>
        </p:blipFill>
        <p:spPr>
          <a:xfrm>
            <a:off x="143012" y="5865515"/>
            <a:ext cx="2700765" cy="866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68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Организационная подготовка 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237309" y="-135941"/>
            <a:ext cx="1178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4 этап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8683300"/>
              </p:ext>
            </p:extLst>
          </p:nvPr>
        </p:nvGraphicFramePr>
        <p:xfrm>
          <a:off x="741000" y="1861960"/>
          <a:ext cx="3918659" cy="60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9123587"/>
              </p:ext>
            </p:extLst>
          </p:nvPr>
        </p:nvGraphicFramePr>
        <p:xfrm>
          <a:off x="751160" y="1716917"/>
          <a:ext cx="3908499" cy="52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 descr="BMW X7, 2020 с пробегом, цена 10250000 руб.">
            <a:extLst>
              <a:ext uri="{FF2B5EF4-FFF2-40B4-BE49-F238E27FC236}">
                <a16:creationId xmlns:a16="http://schemas.microsoft.com/office/drawing/2014/main" id="{DF5E813A-BD74-4151-ADAB-6A57439A7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7839071" y="1159794"/>
            <a:ext cx="3908499" cy="475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MW X7, 2020 с пробегом, цена 10250000 руб.">
            <a:extLst>
              <a:ext uri="{FF2B5EF4-FFF2-40B4-BE49-F238E27FC236}">
                <a16:creationId xmlns:a16="http://schemas.microsoft.com/office/drawing/2014/main" id="{709F5447-6C70-42E3-8C2E-B91C0E2FA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" t="-308" r="58" b="8970"/>
          <a:stretch/>
        </p:blipFill>
        <p:spPr bwMode="auto">
          <a:xfrm>
            <a:off x="741000" y="2789197"/>
            <a:ext cx="3290920" cy="40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MW X7, 2020 с пробегом, цена 10250000 руб.">
            <a:extLst>
              <a:ext uri="{FF2B5EF4-FFF2-40B4-BE49-F238E27FC236}">
                <a16:creationId xmlns:a16="http://schemas.microsoft.com/office/drawing/2014/main" id="{897B7E6F-0DB2-49AE-AEBD-8BC53EA90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92"/>
          <a:stretch/>
        </p:blipFill>
        <p:spPr bwMode="auto">
          <a:xfrm>
            <a:off x="4352930" y="2433522"/>
            <a:ext cx="3267788" cy="40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C9A54-AFB8-4E57-A54A-B7D430E3B84A}"/>
              </a:ext>
            </a:extLst>
          </p:cNvPr>
          <p:cNvSpPr txBox="1"/>
          <p:nvPr/>
        </p:nvSpPr>
        <p:spPr>
          <a:xfrm>
            <a:off x="6199282" y="5246024"/>
            <a:ext cx="3484891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Для организации трансфера используется автомобиль нашей организации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47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Организационная подготовка 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192309" y="-172308"/>
            <a:ext cx="1268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4 этап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8886812"/>
              </p:ext>
            </p:extLst>
          </p:nvPr>
        </p:nvGraphicFramePr>
        <p:xfrm>
          <a:off x="741000" y="1673797"/>
          <a:ext cx="5130000" cy="690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9" y="2892274"/>
            <a:ext cx="5547165" cy="369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" b="8724"/>
          <a:stretch/>
        </p:blipFill>
        <p:spPr>
          <a:xfrm>
            <a:off x="6725368" y="1357774"/>
            <a:ext cx="5276751" cy="306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20" b="48688"/>
          <a:stretch/>
        </p:blipFill>
        <p:spPr>
          <a:xfrm>
            <a:off x="6051000" y="4119284"/>
            <a:ext cx="5597973" cy="1859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30" b="41594"/>
          <a:stretch/>
        </p:blipFill>
        <p:spPr>
          <a:xfrm>
            <a:off x="4649499" y="6121337"/>
            <a:ext cx="3843672" cy="63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399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Организационная подготовка 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192309" y="-172308"/>
            <a:ext cx="1268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4 этап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556253"/>
              </p:ext>
            </p:extLst>
          </p:nvPr>
        </p:nvGraphicFramePr>
        <p:xfrm>
          <a:off x="712575" y="1764827"/>
          <a:ext cx="3908499" cy="699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>
            <a:extLst>
              <a:ext uri="{FF2B5EF4-FFF2-40B4-BE49-F238E27FC236}">
                <a16:creationId xmlns:a16="http://schemas.microsoft.com/office/drawing/2014/main" id="{9F5C045F-F7C7-4075-8776-AEB4BA0D1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503" y="1819970"/>
            <a:ext cx="5861498" cy="42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D71A2B-C820-4963-955D-0B5E4F167465}"/>
              </a:ext>
            </a:extLst>
          </p:cNvPr>
          <p:cNvSpPr txBox="1"/>
          <p:nvPr/>
        </p:nvSpPr>
        <p:spPr>
          <a:xfrm>
            <a:off x="733200" y="2934000"/>
            <a:ext cx="4612856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Проверка оборудования</a:t>
            </a:r>
          </a:p>
          <a:p>
            <a:pPr>
              <a:spcAft>
                <a:spcPts val="1800"/>
              </a:spcAft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Расстановка мебели, организация рабочего пространства</a:t>
            </a:r>
          </a:p>
          <a:p>
            <a:pPr>
              <a:spcAft>
                <a:spcPts val="1800"/>
              </a:spcAft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Размещение минеральной воды, канцелярских принадлежностей</a:t>
            </a:r>
          </a:p>
          <a:p>
            <a:pPr>
              <a:spcAft>
                <a:spcPts val="1800"/>
              </a:spcAft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раздаточных материалов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53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Организационная подготовка 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192309" y="-172308"/>
            <a:ext cx="1268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4 этап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1000" y="1217680"/>
            <a:ext cx="2876496" cy="28764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t="9062" r="23067" b="5147"/>
          <a:stretch/>
        </p:blipFill>
        <p:spPr>
          <a:xfrm>
            <a:off x="9856961" y="1016585"/>
            <a:ext cx="2115000" cy="3195000"/>
          </a:xfrm>
          <a:prstGeom prst="rect">
            <a:avLst/>
          </a:prstGeom>
        </p:spPr>
      </p:pic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6626575"/>
              </p:ext>
            </p:extLst>
          </p:nvPr>
        </p:nvGraphicFramePr>
        <p:xfrm>
          <a:off x="741000" y="1784414"/>
          <a:ext cx="6975000" cy="101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r="15138"/>
          <a:stretch/>
        </p:blipFill>
        <p:spPr>
          <a:xfrm>
            <a:off x="7575440" y="3771777"/>
            <a:ext cx="2115000" cy="29044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7941000" y="4538548"/>
            <a:ext cx="1569440" cy="107986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133418" y="2466124"/>
            <a:ext cx="1444995" cy="99491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 rot="18905692">
            <a:off x="7764644" y="2345433"/>
            <a:ext cx="1736593" cy="21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Bahnschrift Light Condensed" panose="020B0502040204020203" pitchFamily="34" charset="0"/>
              </a:rPr>
              <a:t>ООО «Горизонт-Строительство»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7BBAE71A-3BEA-4FE6-9BF8-9AE3047DC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 t="7987" r="3168" b="3224"/>
          <a:stretch/>
        </p:blipFill>
        <p:spPr bwMode="auto">
          <a:xfrm>
            <a:off x="201000" y="4529044"/>
            <a:ext cx="3317545" cy="214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4A0364-F889-4271-AE6A-6E3EEA463A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8" t="9420" r="17378" b="1439"/>
          <a:stretch/>
        </p:blipFill>
        <p:spPr bwMode="auto">
          <a:xfrm>
            <a:off x="3239562" y="2866497"/>
            <a:ext cx="3718178" cy="2857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195D87F-8FA0-4F7D-BE81-C650E9D397AD}"/>
              </a:ext>
            </a:extLst>
          </p:cNvPr>
          <p:cNvSpPr/>
          <p:nvPr/>
        </p:nvSpPr>
        <p:spPr>
          <a:xfrm>
            <a:off x="4007284" y="4288412"/>
            <a:ext cx="2405031" cy="121350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Александрович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Беляев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Генеральный директор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«Горизонт-Строительство»</a:t>
            </a:r>
          </a:p>
        </p:txBody>
      </p:sp>
    </p:spTree>
    <p:extLst>
      <p:ext uri="{BB962C8B-B14F-4D97-AF65-F5344CB8AC3E}">
        <p14:creationId xmlns:p14="http://schemas.microsoft.com/office/powerpoint/2010/main" val="3859145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841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Оформление листа регистрации участников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237309" y="-135941"/>
            <a:ext cx="1178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5 этап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156156"/>
              </p:ext>
            </p:extLst>
          </p:nvPr>
        </p:nvGraphicFramePr>
        <p:xfrm>
          <a:off x="741000" y="1784414"/>
          <a:ext cx="3908499" cy="918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9687" t="12249" r="5795" b="10175"/>
          <a:stretch/>
        </p:blipFill>
        <p:spPr>
          <a:xfrm>
            <a:off x="1284461" y="1648987"/>
            <a:ext cx="9630000" cy="49720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34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3023400" y="452462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Оформление проекта протокола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259809" y="-158441"/>
            <a:ext cx="1133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6 этап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156156"/>
              </p:ext>
            </p:extLst>
          </p:nvPr>
        </p:nvGraphicFramePr>
        <p:xfrm>
          <a:off x="741000" y="1784414"/>
          <a:ext cx="3908499" cy="918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0C8D93B-329B-4D51-8608-D1E99396DAB6}"/>
              </a:ext>
            </a:extLst>
          </p:cNvPr>
          <p:cNvSpPr txBox="1"/>
          <p:nvPr/>
        </p:nvSpPr>
        <p:spPr>
          <a:xfrm>
            <a:off x="723091" y="2718438"/>
            <a:ext cx="33287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Оформлен на общем бланке организации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Оформлен в соответствии  с ГОСТ Р 7.0.97-2016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22775" t="11533" r="18961" b="8429"/>
          <a:stretch/>
        </p:blipFill>
        <p:spPr>
          <a:xfrm>
            <a:off x="4206000" y="1494000"/>
            <a:ext cx="6589129" cy="509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886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5475720"/>
              </p:ext>
            </p:extLst>
          </p:nvPr>
        </p:nvGraphicFramePr>
        <p:xfrm>
          <a:off x="741000" y="1784414"/>
          <a:ext cx="3908499" cy="918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9D30447-49DC-4DD9-99A4-CCCFF92B198F}"/>
              </a:ext>
            </a:extLst>
          </p:cNvPr>
          <p:cNvSpPr txBox="1"/>
          <p:nvPr/>
        </p:nvSpPr>
        <p:spPr>
          <a:xfrm>
            <a:off x="741000" y="1584000"/>
            <a:ext cx="7541113" cy="4131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В заключение мне бы хотелось сделать следующие выводы:</a:t>
            </a:r>
          </a:p>
          <a:p>
            <a:endParaRPr lang="ru-RU" sz="1050" dirty="0"/>
          </a:p>
          <a:p>
            <a:pPr marL="457200" indent="-457200">
              <a:buAutoNum type="arabicPeriod"/>
            </a:pPr>
            <a:r>
              <a:rPr lang="ru-RU" sz="2800" dirty="0"/>
              <a:t>Для повышения эффективности проведения</a:t>
            </a:r>
          </a:p>
          <a:p>
            <a:r>
              <a:rPr lang="ru-RU" sz="2800" dirty="0"/>
              <a:t>делового приема необходима тщательная подготовка</a:t>
            </a:r>
          </a:p>
          <a:p>
            <a:r>
              <a:rPr lang="ru-RU" sz="2800" dirty="0"/>
              <a:t>2. В работе продемонстрирован алгоритм подготовки, а также составлены необходимые документы в соответствии с нормативными требованиями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893271-42F9-4F93-9038-5CFDE2DEBC43}"/>
              </a:ext>
            </a:extLst>
          </p:cNvPr>
          <p:cNvSpPr txBox="1"/>
          <p:nvPr/>
        </p:nvSpPr>
        <p:spPr>
          <a:xfrm>
            <a:off x="759887" y="324000"/>
            <a:ext cx="514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Заключение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E6E368DD-2C8B-4411-B769-072DB7523188}"/>
              </a:ext>
            </a:extLst>
          </p:cNvPr>
          <p:cNvSpPr/>
          <p:nvPr/>
        </p:nvSpPr>
        <p:spPr>
          <a:xfrm>
            <a:off x="7716000" y="-89346"/>
            <a:ext cx="4476000" cy="7036691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rgbClr val="1F4E79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03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6B8E0E-916E-446C-8132-93622B2B0F73}"/>
              </a:ext>
            </a:extLst>
          </p:cNvPr>
          <p:cNvSpPr/>
          <p:nvPr/>
        </p:nvSpPr>
        <p:spPr>
          <a:xfrm rot="1363364">
            <a:off x="6762559" y="-312608"/>
            <a:ext cx="540000" cy="5176884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15764 w 540000"/>
              <a:gd name="connsiteY0" fmla="*/ 219317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15764 w 540000"/>
              <a:gd name="connsiteY4" fmla="*/ 219317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0" y="-91947"/>
            <a:ext cx="7761000" cy="7041894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rgbClr val="1F4E79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F8736-D3AC-431F-8BBE-11645CBFC1B7}"/>
              </a:ext>
            </a:extLst>
          </p:cNvPr>
          <p:cNvSpPr txBox="1"/>
          <p:nvPr/>
        </p:nvSpPr>
        <p:spPr>
          <a:xfrm>
            <a:off x="291000" y="639000"/>
            <a:ext cx="612505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Секретарское обслуживание делового приема на тему: «Производство и продвижение нового вида строительных материалов»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04.05.2023-05.05.2023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Выполнила: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Аванесян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Сусанна</a:t>
            </a:r>
          </a:p>
        </p:txBody>
      </p:sp>
    </p:spTree>
    <p:extLst>
      <p:ext uri="{BB962C8B-B14F-4D97-AF65-F5344CB8AC3E}">
        <p14:creationId xmlns:p14="http://schemas.microsoft.com/office/powerpoint/2010/main" val="3410581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7382" y="5980394"/>
            <a:ext cx="1274618" cy="877606"/>
          </a:xfrm>
          <a:prstGeom prst="rect">
            <a:avLst/>
          </a:prstGeom>
        </p:spPr>
      </p:pic>
      <p:sp>
        <p:nvSpPr>
          <p:cNvPr id="27" name="Равнобедренный треугольник 26">
            <a:extLst>
              <a:ext uri="{FF2B5EF4-FFF2-40B4-BE49-F238E27FC236}">
                <a16:creationId xmlns:a16="http://schemas.microsoft.com/office/drawing/2014/main" id="{E929EC53-FD70-480D-95D8-1AEEAF2C1754}"/>
              </a:ext>
            </a:extLst>
          </p:cNvPr>
          <p:cNvSpPr/>
          <p:nvPr/>
        </p:nvSpPr>
        <p:spPr>
          <a:xfrm flipH="1">
            <a:off x="-1310" y="4101432"/>
            <a:ext cx="1372764" cy="2781555"/>
          </a:xfrm>
          <a:prstGeom prst="triangle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1B74FFC-22B1-4F16-9F6B-5FCDAD8B4FD8}"/>
              </a:ext>
            </a:extLst>
          </p:cNvPr>
          <p:cNvSpPr/>
          <p:nvPr/>
        </p:nvSpPr>
        <p:spPr>
          <a:xfrm>
            <a:off x="966000" y="1807289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противолежащие углы 2">
            <a:extLst>
              <a:ext uri="{FF2B5EF4-FFF2-40B4-BE49-F238E27FC236}">
                <a16:creationId xmlns:a16="http://schemas.microsoft.com/office/drawing/2014/main" id="{7613D9BA-71A9-47BA-9567-325935C95C35}"/>
              </a:ext>
            </a:extLst>
          </p:cNvPr>
          <p:cNvSpPr/>
          <p:nvPr/>
        </p:nvSpPr>
        <p:spPr>
          <a:xfrm>
            <a:off x="4476000" y="1808639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8E3A65CF-5054-4F37-A296-63B5A4B88DAC}"/>
              </a:ext>
            </a:extLst>
          </p:cNvPr>
          <p:cNvSpPr/>
          <p:nvPr/>
        </p:nvSpPr>
        <p:spPr>
          <a:xfrm>
            <a:off x="7986000" y="1807289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B4EABFCB-BC9E-49CA-B4C2-475EE823A99E}"/>
              </a:ext>
            </a:extLst>
          </p:cNvPr>
          <p:cNvSpPr/>
          <p:nvPr/>
        </p:nvSpPr>
        <p:spPr>
          <a:xfrm>
            <a:off x="966000" y="4014001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DCDEC2BC-358F-4DF5-8FD1-FEAA284982E5}"/>
              </a:ext>
            </a:extLst>
          </p:cNvPr>
          <p:cNvSpPr/>
          <p:nvPr/>
        </p:nvSpPr>
        <p:spPr>
          <a:xfrm>
            <a:off x="4476000" y="4015351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id="{6CBA279B-9704-4BE5-AA02-3B3B1821AC92}"/>
              </a:ext>
            </a:extLst>
          </p:cNvPr>
          <p:cNvSpPr/>
          <p:nvPr/>
        </p:nvSpPr>
        <p:spPr>
          <a:xfrm>
            <a:off x="2264318" y="1954228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:a16="http://schemas.microsoft.com/office/drawing/2014/main" id="{A71024E8-02B6-4536-AA3E-0840DD99E9C1}"/>
              </a:ext>
            </a:extLst>
          </p:cNvPr>
          <p:cNvSpPr/>
          <p:nvPr/>
        </p:nvSpPr>
        <p:spPr>
          <a:xfrm>
            <a:off x="2248500" y="410143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:a16="http://schemas.microsoft.com/office/drawing/2014/main" id="{3F020214-AC45-483F-9CB2-B2D59D6D935B}"/>
              </a:ext>
            </a:extLst>
          </p:cNvPr>
          <p:cNvSpPr/>
          <p:nvPr/>
        </p:nvSpPr>
        <p:spPr>
          <a:xfrm>
            <a:off x="9271045" y="4108550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D4D9F486-5A59-4C5F-88E8-5EAEAC94D4F6}"/>
              </a:ext>
            </a:extLst>
          </p:cNvPr>
          <p:cNvSpPr/>
          <p:nvPr/>
        </p:nvSpPr>
        <p:spPr>
          <a:xfrm>
            <a:off x="9271045" y="197074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6F7FD81E-2139-4AB1-9183-035D6925000D}"/>
              </a:ext>
            </a:extLst>
          </p:cNvPr>
          <p:cNvSpPr/>
          <p:nvPr/>
        </p:nvSpPr>
        <p:spPr>
          <a:xfrm>
            <a:off x="5821156" y="4101432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03294A7C-8FEB-4EE8-998A-041151B9C268}"/>
              </a:ext>
            </a:extLst>
          </p:cNvPr>
          <p:cNvSpPr/>
          <p:nvPr/>
        </p:nvSpPr>
        <p:spPr>
          <a:xfrm>
            <a:off x="5821156" y="1944000"/>
            <a:ext cx="675000" cy="495000"/>
          </a:xfrm>
          <a:prstGeom prst="round2DiagRect">
            <a:avLst>
              <a:gd name="adj1" fmla="val 0"/>
              <a:gd name="adj2" fmla="val 29398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id="{B029E86A-194E-4E64-9BCE-1139E8AFD8C7}"/>
              </a:ext>
            </a:extLst>
          </p:cNvPr>
          <p:cNvSpPr/>
          <p:nvPr/>
        </p:nvSpPr>
        <p:spPr>
          <a:xfrm>
            <a:off x="7986000" y="4014001"/>
            <a:ext cx="3240000" cy="2069999"/>
          </a:xfrm>
          <a:prstGeom prst="round2DiagRect">
            <a:avLst>
              <a:gd name="adj1" fmla="val 0"/>
              <a:gd name="adj2" fmla="val 2939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5774C-1F1F-43D3-BDFC-31644976D97E}"/>
              </a:ext>
            </a:extLst>
          </p:cNvPr>
          <p:cNvSpPr txBox="1"/>
          <p:nvPr/>
        </p:nvSpPr>
        <p:spPr>
          <a:xfrm>
            <a:off x="2319980" y="1915780"/>
            <a:ext cx="55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E9AC69-6186-4542-9D6C-5B6BCA0B600A}"/>
              </a:ext>
            </a:extLst>
          </p:cNvPr>
          <p:cNvSpPr txBox="1"/>
          <p:nvPr/>
        </p:nvSpPr>
        <p:spPr>
          <a:xfrm>
            <a:off x="5896555" y="191578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23E6B3-0883-4C44-B96F-9E8C86EB7F07}"/>
              </a:ext>
            </a:extLst>
          </p:cNvPr>
          <p:cNvSpPr txBox="1"/>
          <p:nvPr/>
        </p:nvSpPr>
        <p:spPr>
          <a:xfrm>
            <a:off x="9327539" y="1926008"/>
            <a:ext cx="6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5B4786-C55A-48E9-A2B3-6B2B0820C3C3}"/>
              </a:ext>
            </a:extLst>
          </p:cNvPr>
          <p:cNvSpPr txBox="1"/>
          <p:nvPr/>
        </p:nvSpPr>
        <p:spPr>
          <a:xfrm>
            <a:off x="2319980" y="408732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436DD-B1F6-4CDA-AA68-9B3BB5FBF312}"/>
              </a:ext>
            </a:extLst>
          </p:cNvPr>
          <p:cNvSpPr txBox="1"/>
          <p:nvPr/>
        </p:nvSpPr>
        <p:spPr>
          <a:xfrm>
            <a:off x="5883580" y="410859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170B3D-3C0A-4666-BC5C-B7F2E420283A}"/>
              </a:ext>
            </a:extLst>
          </p:cNvPr>
          <p:cNvSpPr txBox="1"/>
          <p:nvPr/>
        </p:nvSpPr>
        <p:spPr>
          <a:xfrm>
            <a:off x="9330924" y="4073212"/>
            <a:ext cx="55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874112" y="117044"/>
            <a:ext cx="112440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Этапы подготовки проведения делового приема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C3EF062-318F-42A0-888E-E70309556658}"/>
              </a:ext>
            </a:extLst>
          </p:cNvPr>
          <p:cNvSpPr txBox="1">
            <a:spLocks/>
          </p:cNvSpPr>
          <p:nvPr/>
        </p:nvSpPr>
        <p:spPr>
          <a:xfrm>
            <a:off x="1348113" y="2684530"/>
            <a:ext cx="2583958" cy="9140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Определение цели, времени и места проведения</a:t>
            </a:r>
            <a:endParaRPr lang="en-US" sz="2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910FBE-4AAE-4CB2-A0B7-BD48DD1FBC47}"/>
              </a:ext>
            </a:extLst>
          </p:cNvPr>
          <p:cNvSpPr txBox="1"/>
          <p:nvPr/>
        </p:nvSpPr>
        <p:spPr>
          <a:xfrm>
            <a:off x="4876384" y="2612287"/>
            <a:ext cx="272441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200" b="1" dirty="0">
                <a:solidFill>
                  <a:srgbClr val="002060"/>
                </a:solidFill>
              </a:rPr>
              <a:t>Составление приказа и плана подготовки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416070" y="2789366"/>
            <a:ext cx="244144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200" b="1" dirty="0">
                <a:solidFill>
                  <a:srgbClr val="002060"/>
                </a:solidFill>
              </a:rPr>
              <a:t>Оповещение участников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1DF3BDE-B38E-4B15-94F9-AA5FB859D227}"/>
              </a:ext>
            </a:extLst>
          </p:cNvPr>
          <p:cNvSpPr txBox="1">
            <a:spLocks/>
          </p:cNvSpPr>
          <p:nvPr/>
        </p:nvSpPr>
        <p:spPr>
          <a:xfrm>
            <a:off x="1203225" y="4941741"/>
            <a:ext cx="2746625" cy="6093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Организационная подготовка</a:t>
            </a:r>
            <a:endParaRPr lang="en-US" sz="2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910FBE-4AAE-4CB2-A0B7-BD48DD1FBC47}"/>
              </a:ext>
            </a:extLst>
          </p:cNvPr>
          <p:cNvSpPr txBox="1"/>
          <p:nvPr/>
        </p:nvSpPr>
        <p:spPr>
          <a:xfrm>
            <a:off x="4707120" y="4733145"/>
            <a:ext cx="2929019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200" b="1" dirty="0">
                <a:solidFill>
                  <a:srgbClr val="002060"/>
                </a:solidFill>
              </a:rPr>
              <a:t>Оформление листа регистрации участников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910FBE-4AAE-4CB2-A0B7-BD48DD1FBC47}"/>
              </a:ext>
            </a:extLst>
          </p:cNvPr>
          <p:cNvSpPr txBox="1"/>
          <p:nvPr/>
        </p:nvSpPr>
        <p:spPr>
          <a:xfrm>
            <a:off x="8226202" y="4859365"/>
            <a:ext cx="282117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200" b="1" dirty="0">
                <a:solidFill>
                  <a:srgbClr val="002060"/>
                </a:solidFill>
              </a:rPr>
              <a:t>Оформление проекта протокола</a:t>
            </a:r>
          </a:p>
        </p:txBody>
      </p:sp>
    </p:spTree>
    <p:extLst>
      <p:ext uri="{BB962C8B-B14F-4D97-AF65-F5344CB8AC3E}">
        <p14:creationId xmlns:p14="http://schemas.microsoft.com/office/powerpoint/2010/main" val="177390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086771" y="-22639"/>
            <a:ext cx="1446548" cy="1900808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43622" y="234000"/>
            <a:ext cx="7394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Определение цели, времени и места проведения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85339" y="2574000"/>
            <a:ext cx="106066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ru-RU" sz="2300" dirty="0"/>
              <a:t>Цель: производство и продвижение нового вида строительных материалов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ru-RU" sz="2300" dirty="0"/>
              <a:t>Дата проведения: 04.05.2023 - 05.05.2023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ru-RU" sz="2300" dirty="0"/>
              <a:t>Время проведения: 09:30 - 14:00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ru-RU" sz="2300" dirty="0"/>
              <a:t>Место проведения: конференц-зал ООО «Горизонт-Строительство» </a:t>
            </a:r>
          </a:p>
        </p:txBody>
      </p:sp>
      <p:pic>
        <p:nvPicPr>
          <p:cNvPr id="34" name="Рисунок 33" descr="Линейчатая диаграмма с тенденцией к повышению">
            <a:extLst>
              <a:ext uri="{FF2B5EF4-FFF2-40B4-BE49-F238E27FC236}">
                <a16:creationId xmlns:a16="http://schemas.microsoft.com/office/drawing/2014/main" id="{F619E9A6-EC6A-400B-85E8-F7833DB89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00" y="2574000"/>
            <a:ext cx="592698" cy="592698"/>
          </a:xfrm>
          <a:prstGeom prst="rect">
            <a:avLst/>
          </a:prstGeom>
        </p:spPr>
      </p:pic>
      <p:pic>
        <p:nvPicPr>
          <p:cNvPr id="35" name="Рисунок 34" descr="Месячный календарь">
            <a:extLst>
              <a:ext uri="{FF2B5EF4-FFF2-40B4-BE49-F238E27FC236}">
                <a16:creationId xmlns:a16="http://schemas.microsoft.com/office/drawing/2014/main" id="{1D4BEA9B-61CA-4C7D-83BF-A98F45EC7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000" y="3474000"/>
            <a:ext cx="592698" cy="592698"/>
          </a:xfrm>
          <a:prstGeom prst="rect">
            <a:avLst/>
          </a:prstGeom>
        </p:spPr>
      </p:pic>
      <p:pic>
        <p:nvPicPr>
          <p:cNvPr id="36" name="Рисунок 35" descr="Часы">
            <a:extLst>
              <a:ext uri="{FF2B5EF4-FFF2-40B4-BE49-F238E27FC236}">
                <a16:creationId xmlns:a16="http://schemas.microsoft.com/office/drawing/2014/main" id="{7304729C-9E60-4B71-9D56-66C776F85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000" y="4284000"/>
            <a:ext cx="592698" cy="592698"/>
          </a:xfrm>
          <a:prstGeom prst="rect">
            <a:avLst/>
          </a:prstGeom>
        </p:spPr>
      </p:pic>
      <p:pic>
        <p:nvPicPr>
          <p:cNvPr id="37" name="Рисунок 36" descr="Аудитория">
            <a:extLst>
              <a:ext uri="{FF2B5EF4-FFF2-40B4-BE49-F238E27FC236}">
                <a16:creationId xmlns:a16="http://schemas.microsoft.com/office/drawing/2014/main" id="{70C61A13-D956-4E01-A1ED-2C9C68995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7805" y="5153522"/>
            <a:ext cx="655893" cy="552656"/>
          </a:xfrm>
          <a:prstGeom prst="rect">
            <a:avLst/>
          </a:prstGeom>
        </p:spPr>
      </p:pic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157984" y="-131717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57812" y="493522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1 этап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84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7394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Составление приказа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040931" y="-64392"/>
            <a:ext cx="1395533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</a:t>
            </a:r>
            <a:r>
              <a:rPr lang="ru-RU" sz="4000" b="1" dirty="0">
                <a:solidFill>
                  <a:schemeClr val="bg1"/>
                </a:solidFill>
              </a:rPr>
              <a:t> этап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3FA7AF-2278-4126-B0C9-B5E427C93FB0}"/>
              </a:ext>
            </a:extLst>
          </p:cNvPr>
          <p:cNvSpPr txBox="1"/>
          <p:nvPr/>
        </p:nvSpPr>
        <p:spPr>
          <a:xfrm>
            <a:off x="589916" y="2799000"/>
            <a:ext cx="415730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Приказом создается рабочая группа по подготовке и проведению делового приема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Определяются сроки и ответственные исполнители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597" t="12160" r="19491" b="11345"/>
          <a:stretch/>
        </p:blipFill>
        <p:spPr>
          <a:xfrm>
            <a:off x="4904272" y="1359000"/>
            <a:ext cx="6030000" cy="4725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195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Составление плана подготовки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124809" y="-23441"/>
            <a:ext cx="1403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</a:t>
            </a:r>
            <a:r>
              <a:rPr lang="ru-RU" sz="4000" b="1" dirty="0">
                <a:solidFill>
                  <a:schemeClr val="bg1"/>
                </a:solidFill>
              </a:rPr>
              <a:t> этап</a:t>
            </a:r>
          </a:p>
        </p:txBody>
      </p:sp>
      <p:pic>
        <p:nvPicPr>
          <p:cNvPr id="4" name="64451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000" y="1449000"/>
            <a:ext cx="10114384" cy="49113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84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Оповещение участников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169809" y="-68441"/>
            <a:ext cx="1313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3 этап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31DCB035-478B-48BC-85BD-C05A1EA42A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5670027"/>
              </p:ext>
            </p:extLst>
          </p:nvPr>
        </p:nvGraphicFramePr>
        <p:xfrm>
          <a:off x="831563" y="3024000"/>
          <a:ext cx="3429553" cy="2593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000" y="2210503"/>
            <a:ext cx="468000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dirty="0">
                <a:solidFill>
                  <a:schemeClr val="accent1">
                    <a:lumMod val="75000"/>
                  </a:schemeClr>
                </a:solidFill>
              </a:rPr>
              <a:t>Способы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оповещения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23636" t="12699" r="19220" b="10201"/>
          <a:stretch/>
        </p:blipFill>
        <p:spPr>
          <a:xfrm>
            <a:off x="4656000" y="1269000"/>
            <a:ext cx="6561231" cy="4979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880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Оповещение участников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229104" y="-127736"/>
            <a:ext cx="119504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3 этап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225" t="14124" r="19198" b="8244"/>
          <a:stretch/>
        </p:blipFill>
        <p:spPr>
          <a:xfrm>
            <a:off x="516000" y="1764000"/>
            <a:ext cx="5787220" cy="46304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ятиугольник 6">
            <a:extLst>
              <a:ext uri="{FF2B5EF4-FFF2-40B4-BE49-F238E27FC236}">
                <a16:creationId xmlns:a16="http://schemas.microsoft.com/office/drawing/2014/main" id="{AF2E1334-0E2D-461E-8FB7-DB14D46621A9}"/>
              </a:ext>
            </a:extLst>
          </p:cNvPr>
          <p:cNvSpPr/>
          <p:nvPr/>
        </p:nvSpPr>
        <p:spPr>
          <a:xfrm flipH="1">
            <a:off x="5290680" y="1246718"/>
            <a:ext cx="2025079" cy="740714"/>
          </a:xfrm>
          <a:prstGeom prst="homePlate">
            <a:avLst>
              <a:gd name="adj" fmla="val 0"/>
            </a:avLst>
          </a:prstGeom>
          <a:solidFill>
            <a:srgbClr val="27627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Письмо-приглашение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1971" t="11346" r="17020" b="11997"/>
          <a:stretch/>
        </p:blipFill>
        <p:spPr>
          <a:xfrm>
            <a:off x="6546000" y="2184950"/>
            <a:ext cx="5430098" cy="38378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ятиугольник 6">
            <a:extLst>
              <a:ext uri="{FF2B5EF4-FFF2-40B4-BE49-F238E27FC236}">
                <a16:creationId xmlns:a16="http://schemas.microsoft.com/office/drawing/2014/main" id="{2816C7FD-DA49-45B0-BB50-0A1BB012A6B6}"/>
              </a:ext>
            </a:extLst>
          </p:cNvPr>
          <p:cNvSpPr/>
          <p:nvPr/>
        </p:nvSpPr>
        <p:spPr>
          <a:xfrm flipH="1">
            <a:off x="9986714" y="1588214"/>
            <a:ext cx="2250000" cy="741600"/>
          </a:xfrm>
          <a:prstGeom prst="homePlate">
            <a:avLst>
              <a:gd name="adj" fmla="val 0"/>
            </a:avLst>
          </a:prstGeom>
          <a:solidFill>
            <a:srgbClr val="27627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Список рассылки</a:t>
            </a:r>
          </a:p>
        </p:txBody>
      </p:sp>
    </p:spTree>
    <p:extLst>
      <p:ext uri="{BB962C8B-B14F-4D97-AF65-F5344CB8AC3E}">
        <p14:creationId xmlns:p14="http://schemas.microsoft.com/office/powerpoint/2010/main" val="220181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3020040" y="483151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Организационная подготовка 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214809" y="-113441"/>
            <a:ext cx="1223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4 этап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9F04004-F617-49DD-ABA4-B98167EC9883}"/>
              </a:ext>
            </a:extLst>
          </p:cNvPr>
          <p:cNvGrpSpPr/>
          <p:nvPr/>
        </p:nvGrpSpPr>
        <p:grpSpPr>
          <a:xfrm>
            <a:off x="741000" y="1780624"/>
            <a:ext cx="4728089" cy="737046"/>
            <a:chOff x="0" y="2225796"/>
            <a:chExt cx="5809904" cy="954720"/>
          </a:xfrm>
        </p:grpSpPr>
        <p:sp>
          <p:nvSpPr>
            <p:cNvPr id="14" name="Прямоугольник: скругленные углы 11">
              <a:extLst>
                <a:ext uri="{FF2B5EF4-FFF2-40B4-BE49-F238E27FC236}">
                  <a16:creationId xmlns:a16="http://schemas.microsoft.com/office/drawing/2014/main" id="{03B00D6C-DAB8-4E19-B814-E5A9B3336DCB}"/>
                </a:ext>
              </a:extLst>
            </p:cNvPr>
            <p:cNvSpPr/>
            <p:nvPr/>
          </p:nvSpPr>
          <p:spPr>
            <a:xfrm>
              <a:off x="0" y="2225796"/>
              <a:ext cx="5634820" cy="954720"/>
            </a:xfrm>
            <a:prstGeom prst="roundRect">
              <a:avLst/>
            </a:prstGeom>
            <a:solidFill>
              <a:srgbClr val="D1D5D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: скругленные углы 4">
              <a:extLst>
                <a:ext uri="{FF2B5EF4-FFF2-40B4-BE49-F238E27FC236}">
                  <a16:creationId xmlns:a16="http://schemas.microsoft.com/office/drawing/2014/main" id="{57E2EB49-A7BC-47B1-840A-AA544FA29CEA}"/>
                </a:ext>
              </a:extLst>
            </p:cNvPr>
            <p:cNvSpPr txBox="1"/>
            <p:nvPr/>
          </p:nvSpPr>
          <p:spPr>
            <a:xfrm>
              <a:off x="268296" y="2319008"/>
              <a:ext cx="5541608" cy="8615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ru-RU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Выбор места проведения</a:t>
              </a:r>
              <a:endParaRPr lang="ru-RU" sz="2400" b="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6">
            <a:extLst>
              <a:ext uri="{FF2B5EF4-FFF2-40B4-BE49-F238E27FC236}">
                <a16:creationId xmlns:a16="http://schemas.microsoft.com/office/drawing/2014/main" id="{9F5C045F-F7C7-4075-8776-AEB4BA0D1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53" y="1852584"/>
            <a:ext cx="6300000" cy="42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7936" y="3044689"/>
            <a:ext cx="41598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Для участников делового приема выбран конференц-зал в ООО «Горизонт-Строительство», так как он имеет необходимое техническое оборудование для проведения делового приема.</a:t>
            </a:r>
          </a:p>
        </p:txBody>
      </p:sp>
    </p:spTree>
    <p:extLst>
      <p:ext uri="{BB962C8B-B14F-4D97-AF65-F5344CB8AC3E}">
        <p14:creationId xmlns:p14="http://schemas.microsoft.com/office/powerpoint/2010/main" val="318476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25066" r="4797" b="47375"/>
          <a:stretch/>
        </p:blipFill>
        <p:spPr>
          <a:xfrm>
            <a:off x="10914461" y="5978383"/>
            <a:ext cx="1277539" cy="8796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991000" y="270367"/>
            <a:ext cx="84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Организационная подготовка </a:t>
            </a:r>
          </a:p>
        </p:txBody>
      </p:sp>
      <p:sp>
        <p:nvSpPr>
          <p:cNvPr id="30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16200000">
            <a:off x="1237309" y="-135941"/>
            <a:ext cx="1178632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16200000">
            <a:off x="1086198" y="-187770"/>
            <a:ext cx="675000" cy="1991250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6025" y="437469"/>
            <a:ext cx="167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4 этап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AEE7C734-DA32-485D-B47D-A425929A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0716580"/>
              </p:ext>
            </p:extLst>
          </p:nvPr>
        </p:nvGraphicFramePr>
        <p:xfrm>
          <a:off x="749820" y="1473447"/>
          <a:ext cx="4144860" cy="72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38" y="2604571"/>
            <a:ext cx="5700562" cy="4275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99" y="1313836"/>
            <a:ext cx="5753889" cy="3834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4" b="27690"/>
          <a:stretch/>
        </p:blipFill>
        <p:spPr>
          <a:xfrm>
            <a:off x="7735720" y="5204044"/>
            <a:ext cx="3086100" cy="15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199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330</Words>
  <Application>Microsoft Office PowerPoint</Application>
  <PresentationFormat>Широкоэкранный</PresentationFormat>
  <Paragraphs>99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Bahnschrift Light Condensed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Пользователь Windows</cp:lastModifiedBy>
  <cp:revision>81</cp:revision>
  <dcterms:created xsi:type="dcterms:W3CDTF">2020-06-06T17:14:33Z</dcterms:created>
  <dcterms:modified xsi:type="dcterms:W3CDTF">2023-04-09T17:55:25Z</dcterms:modified>
</cp:coreProperties>
</file>