
<file path=[Content_Types].xml><?xml version="1.0" encoding="utf-8"?>
<Types xmlns="http://schemas.openxmlformats.org/package/2006/content-types">
  <Default Extension="crdownload" ContentType="image/jpeg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256" r:id="rId2"/>
    <p:sldId id="278" r:id="rId3"/>
    <p:sldId id="277" r:id="rId4"/>
    <p:sldId id="258" r:id="rId5"/>
    <p:sldId id="279" r:id="rId6"/>
    <p:sldId id="283" r:id="rId7"/>
    <p:sldId id="284" r:id="rId8"/>
    <p:sldId id="286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301" r:id="rId18"/>
    <p:sldId id="298" r:id="rId19"/>
    <p:sldId id="299" r:id="rId20"/>
    <p:sldId id="259" r:id="rId21"/>
    <p:sldId id="302" r:id="rId22"/>
  </p:sldIdLst>
  <p:sldSz cx="18288000" cy="10287000"/>
  <p:notesSz cx="6858000" cy="9144000"/>
  <p:embeddedFontLst>
    <p:embeddedFont>
      <p:font typeface="Assistant" pitchFamily="2" charset="-79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Tenor Sans" panose="020B0604020202020204" charset="-5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048" autoAdjust="0"/>
  </p:normalViewPr>
  <p:slideViewPr>
    <p:cSldViewPr snapToGrid="0">
      <p:cViewPr varScale="1">
        <p:scale>
          <a:sx n="38" d="100"/>
          <a:sy n="38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D18FB6-AB30-4C53-9F4D-770264AC35D5}" type="doc">
      <dgm:prSet loTypeId="urn:microsoft.com/office/officeart/2005/8/layout/process1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5E3D4D-728D-4255-AE0E-153AC54596D0}">
      <dgm:prSet phldrT="[Текст]" custT="1"/>
      <dgm:spPr/>
      <dgm:t>
        <a:bodyPr/>
        <a:lstStyle/>
        <a:p>
          <a:r>
            <a:rPr lang="ru-RU" sz="2200" dirty="0">
              <a:latin typeface="Calibri" panose="020F0502020204030204" pitchFamily="34" charset="0"/>
              <a:cs typeface="Calibri" panose="020F0502020204030204" pitchFamily="34" charset="0"/>
            </a:rPr>
            <a:t>Приказом создана рабочая группа по подготовке и проведению делового приёма</a:t>
          </a:r>
          <a:endParaRPr lang="ru-RU" sz="2200" dirty="0"/>
        </a:p>
      </dgm:t>
    </dgm:pt>
    <dgm:pt modelId="{9C21E6A5-AA96-44BE-BC5D-0C75A6053D07}" type="parTrans" cxnId="{ABD66FFA-8874-44AE-BD4B-9403BFA1A886}">
      <dgm:prSet/>
      <dgm:spPr/>
      <dgm:t>
        <a:bodyPr/>
        <a:lstStyle/>
        <a:p>
          <a:endParaRPr lang="ru-RU"/>
        </a:p>
      </dgm:t>
    </dgm:pt>
    <dgm:pt modelId="{90B90048-61D6-4E6F-BD0F-B6FDB6E18942}" type="sibTrans" cxnId="{ABD66FFA-8874-44AE-BD4B-9403BFA1A886}">
      <dgm:prSet/>
      <dgm:spPr/>
      <dgm:t>
        <a:bodyPr/>
        <a:lstStyle/>
        <a:p>
          <a:endParaRPr lang="ru-RU"/>
        </a:p>
      </dgm:t>
    </dgm:pt>
    <dgm:pt modelId="{90A1FE0B-BA2E-40D8-9617-D4AB9FE8A406}">
      <dgm:prSet phldrT="[Текст]" custT="1"/>
      <dgm:spPr/>
      <dgm:t>
        <a:bodyPr/>
        <a:lstStyle/>
        <a:p>
          <a:r>
            <a:rPr lang="ru-RU" sz="2200" dirty="0">
              <a:latin typeface="Calibri" panose="020F0502020204030204" pitchFamily="34" charset="0"/>
              <a:cs typeface="Calibri" panose="020F0502020204030204" pitchFamily="34" charset="0"/>
            </a:rPr>
            <a:t>Определены сроки и ответственные исполнители</a:t>
          </a:r>
          <a:endParaRPr lang="ru-RU" sz="2200" dirty="0"/>
        </a:p>
      </dgm:t>
    </dgm:pt>
    <dgm:pt modelId="{08911525-6A89-452C-8329-A424F4123F02}" type="parTrans" cxnId="{7AB3F8DA-D24B-4006-9A9B-373C5C4E47CF}">
      <dgm:prSet/>
      <dgm:spPr/>
      <dgm:t>
        <a:bodyPr/>
        <a:lstStyle/>
        <a:p>
          <a:endParaRPr lang="ru-RU"/>
        </a:p>
      </dgm:t>
    </dgm:pt>
    <dgm:pt modelId="{272D066B-896E-4C20-8563-B5A2F02D1AD9}" type="sibTrans" cxnId="{7AB3F8DA-D24B-4006-9A9B-373C5C4E47CF}">
      <dgm:prSet/>
      <dgm:spPr/>
      <dgm:t>
        <a:bodyPr/>
        <a:lstStyle/>
        <a:p>
          <a:endParaRPr lang="ru-RU"/>
        </a:p>
      </dgm:t>
    </dgm:pt>
    <dgm:pt modelId="{51461C2B-CB16-4FF9-B673-74FF973870C1}" type="pres">
      <dgm:prSet presAssocID="{A0D18FB6-AB30-4C53-9F4D-770264AC35D5}" presName="Name0" presStyleCnt="0">
        <dgm:presLayoutVars>
          <dgm:dir/>
          <dgm:resizeHandles val="exact"/>
        </dgm:presLayoutVars>
      </dgm:prSet>
      <dgm:spPr/>
    </dgm:pt>
    <dgm:pt modelId="{9A72D463-D75C-4491-857B-DCCAE27A11B1}" type="pres">
      <dgm:prSet presAssocID="{3C5E3D4D-728D-4255-AE0E-153AC54596D0}" presName="node" presStyleLbl="node1" presStyleIdx="0" presStyleCnt="2">
        <dgm:presLayoutVars>
          <dgm:bulletEnabled val="1"/>
        </dgm:presLayoutVars>
      </dgm:prSet>
      <dgm:spPr/>
    </dgm:pt>
    <dgm:pt modelId="{819E4F42-F1AB-4635-A025-BD4CC4530779}" type="pres">
      <dgm:prSet presAssocID="{90B90048-61D6-4E6F-BD0F-B6FDB6E18942}" presName="sibTrans" presStyleLbl="sibTrans2D1" presStyleIdx="0" presStyleCnt="1"/>
      <dgm:spPr/>
    </dgm:pt>
    <dgm:pt modelId="{E8E64FB9-9BAD-4F81-BA79-4389E4E25A5D}" type="pres">
      <dgm:prSet presAssocID="{90B90048-61D6-4E6F-BD0F-B6FDB6E18942}" presName="connectorText" presStyleLbl="sibTrans2D1" presStyleIdx="0" presStyleCnt="1"/>
      <dgm:spPr/>
    </dgm:pt>
    <dgm:pt modelId="{1FF09897-51C6-44AF-91D5-C6075E14BEA4}" type="pres">
      <dgm:prSet presAssocID="{90A1FE0B-BA2E-40D8-9617-D4AB9FE8A406}" presName="node" presStyleLbl="node1" presStyleIdx="1" presStyleCnt="2">
        <dgm:presLayoutVars>
          <dgm:bulletEnabled val="1"/>
        </dgm:presLayoutVars>
      </dgm:prSet>
      <dgm:spPr/>
    </dgm:pt>
  </dgm:ptLst>
  <dgm:cxnLst>
    <dgm:cxn modelId="{E207D027-24CE-494F-9048-B58CAECBBF88}" type="presOf" srcId="{90B90048-61D6-4E6F-BD0F-B6FDB6E18942}" destId="{E8E64FB9-9BAD-4F81-BA79-4389E4E25A5D}" srcOrd="1" destOrd="0" presId="urn:microsoft.com/office/officeart/2005/8/layout/process1"/>
    <dgm:cxn modelId="{26365635-629F-4A3F-A9C6-3EC3D3008127}" type="presOf" srcId="{90B90048-61D6-4E6F-BD0F-B6FDB6E18942}" destId="{819E4F42-F1AB-4635-A025-BD4CC4530779}" srcOrd="0" destOrd="0" presId="urn:microsoft.com/office/officeart/2005/8/layout/process1"/>
    <dgm:cxn modelId="{F3FFDCB2-5522-4D4B-A023-BFD2A2AE0EEB}" type="presOf" srcId="{3C5E3D4D-728D-4255-AE0E-153AC54596D0}" destId="{9A72D463-D75C-4491-857B-DCCAE27A11B1}" srcOrd="0" destOrd="0" presId="urn:microsoft.com/office/officeart/2005/8/layout/process1"/>
    <dgm:cxn modelId="{0A43D0B8-1289-421B-93A5-443E32729A8C}" type="presOf" srcId="{A0D18FB6-AB30-4C53-9F4D-770264AC35D5}" destId="{51461C2B-CB16-4FF9-B673-74FF973870C1}" srcOrd="0" destOrd="0" presId="urn:microsoft.com/office/officeart/2005/8/layout/process1"/>
    <dgm:cxn modelId="{6F3C52B9-6CD9-4002-B5B9-EBA2D235FAC7}" type="presOf" srcId="{90A1FE0B-BA2E-40D8-9617-D4AB9FE8A406}" destId="{1FF09897-51C6-44AF-91D5-C6075E14BEA4}" srcOrd="0" destOrd="0" presId="urn:microsoft.com/office/officeart/2005/8/layout/process1"/>
    <dgm:cxn modelId="{7AB3F8DA-D24B-4006-9A9B-373C5C4E47CF}" srcId="{A0D18FB6-AB30-4C53-9F4D-770264AC35D5}" destId="{90A1FE0B-BA2E-40D8-9617-D4AB9FE8A406}" srcOrd="1" destOrd="0" parTransId="{08911525-6A89-452C-8329-A424F4123F02}" sibTransId="{272D066B-896E-4C20-8563-B5A2F02D1AD9}"/>
    <dgm:cxn modelId="{ABD66FFA-8874-44AE-BD4B-9403BFA1A886}" srcId="{A0D18FB6-AB30-4C53-9F4D-770264AC35D5}" destId="{3C5E3D4D-728D-4255-AE0E-153AC54596D0}" srcOrd="0" destOrd="0" parTransId="{9C21E6A5-AA96-44BE-BC5D-0C75A6053D07}" sibTransId="{90B90048-61D6-4E6F-BD0F-B6FDB6E18942}"/>
    <dgm:cxn modelId="{0145EFB8-C54A-43D9-BDAF-A709628BCD50}" type="presParOf" srcId="{51461C2B-CB16-4FF9-B673-74FF973870C1}" destId="{9A72D463-D75C-4491-857B-DCCAE27A11B1}" srcOrd="0" destOrd="0" presId="urn:microsoft.com/office/officeart/2005/8/layout/process1"/>
    <dgm:cxn modelId="{BAEA0CCD-3A92-4832-B5AC-C9D653CEB6A8}" type="presParOf" srcId="{51461C2B-CB16-4FF9-B673-74FF973870C1}" destId="{819E4F42-F1AB-4635-A025-BD4CC4530779}" srcOrd="1" destOrd="0" presId="urn:microsoft.com/office/officeart/2005/8/layout/process1"/>
    <dgm:cxn modelId="{1492ACE3-B293-4480-BB35-85CD7BBD5779}" type="presParOf" srcId="{819E4F42-F1AB-4635-A025-BD4CC4530779}" destId="{E8E64FB9-9BAD-4F81-BA79-4389E4E25A5D}" srcOrd="0" destOrd="0" presId="urn:microsoft.com/office/officeart/2005/8/layout/process1"/>
    <dgm:cxn modelId="{29A6807C-1104-4751-AB49-AF767B2DD843}" type="presParOf" srcId="{51461C2B-CB16-4FF9-B673-74FF973870C1}" destId="{1FF09897-51C6-44AF-91D5-C6075E14BE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9F6996-25D1-4309-AF19-5851C1A5C57A}" type="doc">
      <dgm:prSet loTypeId="urn:microsoft.com/office/officeart/2005/8/layout/process2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8C5531ED-D0AC-484D-9CE3-D5CBAA63ABAC}">
      <dgm:prSet phldrT="[Текст]" custT="1"/>
      <dgm:spPr/>
      <dgm:t>
        <a:bodyPr/>
        <a:lstStyle/>
        <a:p>
          <a:r>
            <a:rPr lang="ru-RU" sz="2200" dirty="0">
              <a:latin typeface="Calibri" panose="020F0502020204030204" pitchFamily="34" charset="0"/>
              <a:cs typeface="Calibri" panose="020F0502020204030204" pitchFamily="34" charset="0"/>
            </a:rPr>
            <a:t>Указаны дата, место и время проведения делового приёма</a:t>
          </a:r>
          <a:endParaRPr lang="ru-RU" sz="2200" dirty="0"/>
        </a:p>
      </dgm:t>
    </dgm:pt>
    <dgm:pt modelId="{BF1B8505-4F65-42FB-8A8A-244D96D183F0}" type="parTrans" cxnId="{DEFA2787-5DC4-43A3-A084-1A4A42F85E84}">
      <dgm:prSet/>
      <dgm:spPr/>
      <dgm:t>
        <a:bodyPr/>
        <a:lstStyle/>
        <a:p>
          <a:endParaRPr lang="ru-RU"/>
        </a:p>
      </dgm:t>
    </dgm:pt>
    <dgm:pt modelId="{F250E0C6-EAED-4042-A425-F942AAB9C617}" type="sibTrans" cxnId="{DEFA2787-5DC4-43A3-A084-1A4A42F85E84}">
      <dgm:prSet/>
      <dgm:spPr/>
      <dgm:t>
        <a:bodyPr/>
        <a:lstStyle/>
        <a:p>
          <a:endParaRPr lang="ru-RU"/>
        </a:p>
      </dgm:t>
    </dgm:pt>
    <dgm:pt modelId="{AC571EAA-EEB7-4C78-85A3-326908446F4B}">
      <dgm:prSet phldrT="[Текст]" custT="1"/>
      <dgm:spPr/>
      <dgm:t>
        <a:bodyPr/>
        <a:lstStyle/>
        <a:p>
          <a:r>
            <a:rPr lang="ru-RU" sz="2200" dirty="0">
              <a:latin typeface="Calibri" panose="020F0502020204030204" pitchFamily="34" charset="0"/>
              <a:cs typeface="Calibri" panose="020F0502020204030204" pitchFamily="34" charset="0"/>
            </a:rPr>
            <a:t>Содержит перечень рассматриваемых вопросов и информацию о докладчиках</a:t>
          </a:r>
          <a:endParaRPr lang="ru-RU" sz="2200" dirty="0"/>
        </a:p>
      </dgm:t>
    </dgm:pt>
    <dgm:pt modelId="{D9F76ADB-323B-41C8-A113-A38C6967F713}" type="parTrans" cxnId="{9B85A754-56FC-4F1F-94D6-B2F5D645BF25}">
      <dgm:prSet/>
      <dgm:spPr/>
      <dgm:t>
        <a:bodyPr/>
        <a:lstStyle/>
        <a:p>
          <a:endParaRPr lang="ru-RU"/>
        </a:p>
      </dgm:t>
    </dgm:pt>
    <dgm:pt modelId="{EE0E390A-E392-4DB5-A04C-E24C7FA8721B}" type="sibTrans" cxnId="{9B85A754-56FC-4F1F-94D6-B2F5D645BF25}">
      <dgm:prSet/>
      <dgm:spPr/>
      <dgm:t>
        <a:bodyPr/>
        <a:lstStyle/>
        <a:p>
          <a:endParaRPr lang="ru-RU"/>
        </a:p>
      </dgm:t>
    </dgm:pt>
    <dgm:pt modelId="{C7146758-3679-4A64-8431-1133F745A71C}">
      <dgm:prSet phldrT="[Текст]" custT="1"/>
      <dgm:spPr/>
      <dgm:t>
        <a:bodyPr/>
        <a:lstStyle/>
        <a:p>
          <a:r>
            <a:rPr lang="ru-RU" sz="2200" dirty="0">
              <a:latin typeface="Calibri" panose="020F0502020204030204" pitchFamily="34" charset="0"/>
              <a:cs typeface="Calibri" panose="020F0502020204030204" pitchFamily="34" charset="0"/>
            </a:rPr>
            <a:t>Указан список участников и приглашенных</a:t>
          </a:r>
          <a:endParaRPr lang="ru-RU" sz="2200" dirty="0"/>
        </a:p>
      </dgm:t>
    </dgm:pt>
    <dgm:pt modelId="{711B8C48-834F-45E2-BFF3-FF5F3AC010B5}" type="parTrans" cxnId="{9360B321-3386-4675-B927-A7F5670CD3CA}">
      <dgm:prSet/>
      <dgm:spPr/>
      <dgm:t>
        <a:bodyPr/>
        <a:lstStyle/>
        <a:p>
          <a:endParaRPr lang="ru-RU"/>
        </a:p>
      </dgm:t>
    </dgm:pt>
    <dgm:pt modelId="{5EA04423-8CDA-41E8-BF3E-42D2183E31AC}" type="sibTrans" cxnId="{9360B321-3386-4675-B927-A7F5670CD3CA}">
      <dgm:prSet/>
      <dgm:spPr/>
      <dgm:t>
        <a:bodyPr/>
        <a:lstStyle/>
        <a:p>
          <a:endParaRPr lang="ru-RU"/>
        </a:p>
      </dgm:t>
    </dgm:pt>
    <dgm:pt modelId="{8A64A4DD-4E42-4185-94E9-AB0C0D75A9A9}" type="pres">
      <dgm:prSet presAssocID="{479F6996-25D1-4309-AF19-5851C1A5C57A}" presName="linearFlow" presStyleCnt="0">
        <dgm:presLayoutVars>
          <dgm:resizeHandles val="exact"/>
        </dgm:presLayoutVars>
      </dgm:prSet>
      <dgm:spPr/>
    </dgm:pt>
    <dgm:pt modelId="{BE366D29-67B1-4F90-A9F8-FCB75C750595}" type="pres">
      <dgm:prSet presAssocID="{8C5531ED-D0AC-484D-9CE3-D5CBAA63ABAC}" presName="node" presStyleLbl="node1" presStyleIdx="0" presStyleCnt="3" custScaleX="166779" custLinFactNeighborX="2371" custLinFactNeighborY="-5311">
        <dgm:presLayoutVars>
          <dgm:bulletEnabled val="1"/>
        </dgm:presLayoutVars>
      </dgm:prSet>
      <dgm:spPr/>
    </dgm:pt>
    <dgm:pt modelId="{DCD94137-F738-4EAA-8F56-92D531B14AD0}" type="pres">
      <dgm:prSet presAssocID="{F250E0C6-EAED-4042-A425-F942AAB9C617}" presName="sibTrans" presStyleLbl="sibTrans2D1" presStyleIdx="0" presStyleCnt="2"/>
      <dgm:spPr/>
    </dgm:pt>
    <dgm:pt modelId="{53F9E7F5-43AE-4868-9A48-3D5136FF0111}" type="pres">
      <dgm:prSet presAssocID="{F250E0C6-EAED-4042-A425-F942AAB9C617}" presName="connectorText" presStyleLbl="sibTrans2D1" presStyleIdx="0" presStyleCnt="2"/>
      <dgm:spPr/>
    </dgm:pt>
    <dgm:pt modelId="{398B5ADB-15E1-424A-BAF0-A46A8A6A3CF0}" type="pres">
      <dgm:prSet presAssocID="{AC571EAA-EEB7-4C78-85A3-326908446F4B}" presName="node" presStyleLbl="node1" presStyleIdx="1" presStyleCnt="3" custScaleX="162037" custLinFactNeighborY="4568">
        <dgm:presLayoutVars>
          <dgm:bulletEnabled val="1"/>
        </dgm:presLayoutVars>
      </dgm:prSet>
      <dgm:spPr/>
    </dgm:pt>
    <dgm:pt modelId="{6F0B3846-DEDD-4F27-BA81-FAF75B28DF1B}" type="pres">
      <dgm:prSet presAssocID="{EE0E390A-E392-4DB5-A04C-E24C7FA8721B}" presName="sibTrans" presStyleLbl="sibTrans2D1" presStyleIdx="1" presStyleCnt="2"/>
      <dgm:spPr/>
    </dgm:pt>
    <dgm:pt modelId="{DAB9DBAB-5C1B-4348-9F3A-2DE2BC08DD17}" type="pres">
      <dgm:prSet presAssocID="{EE0E390A-E392-4DB5-A04C-E24C7FA8721B}" presName="connectorText" presStyleLbl="sibTrans2D1" presStyleIdx="1" presStyleCnt="2"/>
      <dgm:spPr/>
    </dgm:pt>
    <dgm:pt modelId="{9048CE65-90ED-40E4-BA62-2C912167D8BC}" type="pres">
      <dgm:prSet presAssocID="{C7146758-3679-4A64-8431-1133F745A71C}" presName="node" presStyleLbl="node1" presStyleIdx="2" presStyleCnt="3" custScaleX="162037">
        <dgm:presLayoutVars>
          <dgm:bulletEnabled val="1"/>
        </dgm:presLayoutVars>
      </dgm:prSet>
      <dgm:spPr/>
    </dgm:pt>
  </dgm:ptLst>
  <dgm:cxnLst>
    <dgm:cxn modelId="{BFADA007-4D73-4F32-94F9-7E507014D39C}" type="presOf" srcId="{F250E0C6-EAED-4042-A425-F942AAB9C617}" destId="{DCD94137-F738-4EAA-8F56-92D531B14AD0}" srcOrd="0" destOrd="0" presId="urn:microsoft.com/office/officeart/2005/8/layout/process2"/>
    <dgm:cxn modelId="{9360B321-3386-4675-B927-A7F5670CD3CA}" srcId="{479F6996-25D1-4309-AF19-5851C1A5C57A}" destId="{C7146758-3679-4A64-8431-1133F745A71C}" srcOrd="2" destOrd="0" parTransId="{711B8C48-834F-45E2-BFF3-FF5F3AC010B5}" sibTransId="{5EA04423-8CDA-41E8-BF3E-42D2183E31AC}"/>
    <dgm:cxn modelId="{38318625-6182-4E80-B8A2-705BA9616CF9}" type="presOf" srcId="{EE0E390A-E392-4DB5-A04C-E24C7FA8721B}" destId="{6F0B3846-DEDD-4F27-BA81-FAF75B28DF1B}" srcOrd="0" destOrd="0" presId="urn:microsoft.com/office/officeart/2005/8/layout/process2"/>
    <dgm:cxn modelId="{2EA02141-2C0F-4243-814D-A4CCF971BAA2}" type="presOf" srcId="{EE0E390A-E392-4DB5-A04C-E24C7FA8721B}" destId="{DAB9DBAB-5C1B-4348-9F3A-2DE2BC08DD17}" srcOrd="1" destOrd="0" presId="urn:microsoft.com/office/officeart/2005/8/layout/process2"/>
    <dgm:cxn modelId="{3EFCBD51-6896-4806-A40D-12E9427F4B4B}" type="presOf" srcId="{479F6996-25D1-4309-AF19-5851C1A5C57A}" destId="{8A64A4DD-4E42-4185-94E9-AB0C0D75A9A9}" srcOrd="0" destOrd="0" presId="urn:microsoft.com/office/officeart/2005/8/layout/process2"/>
    <dgm:cxn modelId="{8F354672-04CD-40DD-8358-7FA4D0D0A6E6}" type="presOf" srcId="{8C5531ED-D0AC-484D-9CE3-D5CBAA63ABAC}" destId="{BE366D29-67B1-4F90-A9F8-FCB75C750595}" srcOrd="0" destOrd="0" presId="urn:microsoft.com/office/officeart/2005/8/layout/process2"/>
    <dgm:cxn modelId="{9B85A754-56FC-4F1F-94D6-B2F5D645BF25}" srcId="{479F6996-25D1-4309-AF19-5851C1A5C57A}" destId="{AC571EAA-EEB7-4C78-85A3-326908446F4B}" srcOrd="1" destOrd="0" parTransId="{D9F76ADB-323B-41C8-A113-A38C6967F713}" sibTransId="{EE0E390A-E392-4DB5-A04C-E24C7FA8721B}"/>
    <dgm:cxn modelId="{51D49777-ACAE-41BA-9259-21E20574228A}" type="presOf" srcId="{AC571EAA-EEB7-4C78-85A3-326908446F4B}" destId="{398B5ADB-15E1-424A-BAF0-A46A8A6A3CF0}" srcOrd="0" destOrd="0" presId="urn:microsoft.com/office/officeart/2005/8/layout/process2"/>
    <dgm:cxn modelId="{DEFA2787-5DC4-43A3-A084-1A4A42F85E84}" srcId="{479F6996-25D1-4309-AF19-5851C1A5C57A}" destId="{8C5531ED-D0AC-484D-9CE3-D5CBAA63ABAC}" srcOrd="0" destOrd="0" parTransId="{BF1B8505-4F65-42FB-8A8A-244D96D183F0}" sibTransId="{F250E0C6-EAED-4042-A425-F942AAB9C617}"/>
    <dgm:cxn modelId="{47C270E9-5E58-4EDA-86F4-D2A700F4B546}" type="presOf" srcId="{C7146758-3679-4A64-8431-1133F745A71C}" destId="{9048CE65-90ED-40E4-BA62-2C912167D8BC}" srcOrd="0" destOrd="0" presId="urn:microsoft.com/office/officeart/2005/8/layout/process2"/>
    <dgm:cxn modelId="{AAEDA2F6-33A9-41AB-BE2F-B4C458ED8ECC}" type="presOf" srcId="{F250E0C6-EAED-4042-A425-F942AAB9C617}" destId="{53F9E7F5-43AE-4868-9A48-3D5136FF0111}" srcOrd="1" destOrd="0" presId="urn:microsoft.com/office/officeart/2005/8/layout/process2"/>
    <dgm:cxn modelId="{C4A2156B-4C63-46A2-89F1-E2B2B1FADBF1}" type="presParOf" srcId="{8A64A4DD-4E42-4185-94E9-AB0C0D75A9A9}" destId="{BE366D29-67B1-4F90-A9F8-FCB75C750595}" srcOrd="0" destOrd="0" presId="urn:microsoft.com/office/officeart/2005/8/layout/process2"/>
    <dgm:cxn modelId="{12AFCB58-D30B-4C10-890D-5DAD1C91118A}" type="presParOf" srcId="{8A64A4DD-4E42-4185-94E9-AB0C0D75A9A9}" destId="{DCD94137-F738-4EAA-8F56-92D531B14AD0}" srcOrd="1" destOrd="0" presId="urn:microsoft.com/office/officeart/2005/8/layout/process2"/>
    <dgm:cxn modelId="{764BE201-0105-4564-A7A3-D71D0F76E87C}" type="presParOf" srcId="{DCD94137-F738-4EAA-8F56-92D531B14AD0}" destId="{53F9E7F5-43AE-4868-9A48-3D5136FF0111}" srcOrd="0" destOrd="0" presId="urn:microsoft.com/office/officeart/2005/8/layout/process2"/>
    <dgm:cxn modelId="{9E701671-8E90-47F7-8518-B7F36E8B750E}" type="presParOf" srcId="{8A64A4DD-4E42-4185-94E9-AB0C0D75A9A9}" destId="{398B5ADB-15E1-424A-BAF0-A46A8A6A3CF0}" srcOrd="2" destOrd="0" presId="urn:microsoft.com/office/officeart/2005/8/layout/process2"/>
    <dgm:cxn modelId="{80B3FDED-7C28-421F-AADF-5B2B323F5F59}" type="presParOf" srcId="{8A64A4DD-4E42-4185-94E9-AB0C0D75A9A9}" destId="{6F0B3846-DEDD-4F27-BA81-FAF75B28DF1B}" srcOrd="3" destOrd="0" presId="urn:microsoft.com/office/officeart/2005/8/layout/process2"/>
    <dgm:cxn modelId="{17A2AD2F-304C-4D3A-A906-7095022002C7}" type="presParOf" srcId="{6F0B3846-DEDD-4F27-BA81-FAF75B28DF1B}" destId="{DAB9DBAB-5C1B-4348-9F3A-2DE2BC08DD17}" srcOrd="0" destOrd="0" presId="urn:microsoft.com/office/officeart/2005/8/layout/process2"/>
    <dgm:cxn modelId="{4DA693B2-83CC-4BA2-A9F8-2A48F78A2862}" type="presParOf" srcId="{8A64A4DD-4E42-4185-94E9-AB0C0D75A9A9}" destId="{9048CE65-90ED-40E4-BA62-2C912167D8B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/>
      <dgm:t>
        <a:bodyPr/>
        <a:lstStyle/>
        <a:p>
          <a:r>
            <a:rPr lang="ru-RU" sz="3200" b="0" dirty="0">
              <a:latin typeface="Calibri" panose="020F0502020204030204" pitchFamily="34" charset="0"/>
              <a:cs typeface="Calibri" panose="020F0502020204030204" pitchFamily="34" charset="0"/>
            </a:rPr>
            <a:t>Подготовка информационных материалов</a:t>
          </a: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2ADE33FC-06D3-4B05-B0B2-1F34A0DE2418}">
      <dgm:prSet custT="1"/>
      <dgm:spPr/>
      <dgm:t>
        <a:bodyPr/>
        <a:lstStyle/>
        <a:p>
          <a:r>
            <a:rPr lang="ru-RU" sz="3200" b="0" dirty="0">
              <a:latin typeface="Calibri" panose="020F0502020204030204" pitchFamily="34" charset="0"/>
              <a:cs typeface="Calibri" panose="020F0502020204030204" pitchFamily="34" charset="0"/>
            </a:rPr>
            <a:t>Обеспечение проживанием, питанием организация трансфера</a:t>
          </a:r>
        </a:p>
      </dgm:t>
    </dgm:pt>
    <dgm:pt modelId="{17D4CDAA-31A0-44D3-9684-D56A29C0FF75}" type="parTrans" cxnId="{87663F07-17EA-45F6-83F7-8E74572CC8B8}">
      <dgm:prSet/>
      <dgm:spPr/>
      <dgm:t>
        <a:bodyPr/>
        <a:lstStyle/>
        <a:p>
          <a:endParaRPr lang="ru-RU"/>
        </a:p>
      </dgm:t>
    </dgm:pt>
    <dgm:pt modelId="{A7AA5DA5-D178-4194-B8EB-8B0D16E4B304}" type="sibTrans" cxnId="{87663F07-17EA-45F6-83F7-8E74572CC8B8}">
      <dgm:prSet/>
      <dgm:spPr/>
      <dgm:t>
        <a:bodyPr/>
        <a:lstStyle/>
        <a:p>
          <a:endParaRPr lang="ru-RU"/>
        </a:p>
      </dgm:t>
    </dgm:pt>
    <dgm:pt modelId="{1453CA61-8023-492F-8453-FED9DA10FB1C}">
      <dgm:prSet custT="1"/>
      <dgm:spPr/>
      <dgm:t>
        <a:bodyPr/>
        <a:lstStyle/>
        <a:p>
          <a:r>
            <a:rPr lang="ru-RU" sz="3200" b="0" dirty="0">
              <a:latin typeface="Calibri" panose="020F0502020204030204" pitchFamily="34" charset="0"/>
              <a:cs typeface="Calibri" panose="020F0502020204030204" pitchFamily="34" charset="0"/>
            </a:rPr>
            <a:t>Подготовка культурной программы</a:t>
          </a:r>
        </a:p>
      </dgm:t>
    </dgm:pt>
    <dgm:pt modelId="{9AF128C5-E705-4C34-B7C6-B306C6FFDF2C}" type="parTrans" cxnId="{041567F5-6749-4019-BCFD-3A1596697D92}">
      <dgm:prSet/>
      <dgm:spPr/>
      <dgm:t>
        <a:bodyPr/>
        <a:lstStyle/>
        <a:p>
          <a:endParaRPr lang="ru-RU"/>
        </a:p>
      </dgm:t>
    </dgm:pt>
    <dgm:pt modelId="{A27EBB1B-47E0-41B4-BB5E-4EC310323369}" type="sibTrans" cxnId="{041567F5-6749-4019-BCFD-3A1596697D92}">
      <dgm:prSet/>
      <dgm:spPr/>
      <dgm:t>
        <a:bodyPr/>
        <a:lstStyle/>
        <a:p>
          <a:endParaRPr lang="ru-RU"/>
        </a:p>
      </dgm:t>
    </dgm:pt>
    <dgm:pt modelId="{23A513F3-64AB-49E6-A029-24155D263A5B}">
      <dgm:prSet custT="1"/>
      <dgm:spPr/>
      <dgm:t>
        <a:bodyPr/>
        <a:lstStyle/>
        <a:p>
          <a:r>
            <a:rPr lang="ru-RU" sz="3200" b="0" dirty="0">
              <a:latin typeface="Calibri" panose="020F0502020204030204" pitchFamily="34" charset="0"/>
              <a:cs typeface="Calibri" panose="020F0502020204030204" pitchFamily="34" charset="0"/>
            </a:rPr>
            <a:t>Выбор места проведения</a:t>
          </a:r>
        </a:p>
      </dgm:t>
    </dgm:pt>
    <dgm:pt modelId="{B6A9F21F-EFA7-452B-BF84-C0B911B1D3C6}" type="parTrans" cxnId="{C80E1C8B-50D6-4E78-BF1C-F2166C1BB5C1}">
      <dgm:prSet/>
      <dgm:spPr/>
      <dgm:t>
        <a:bodyPr/>
        <a:lstStyle/>
        <a:p>
          <a:endParaRPr lang="ru-RU"/>
        </a:p>
      </dgm:t>
    </dgm:pt>
    <dgm:pt modelId="{02B9E839-E741-43E3-ABBC-02C51D798928}" type="sibTrans" cxnId="{C80E1C8B-50D6-4E78-BF1C-F2166C1BB5C1}">
      <dgm:prSet/>
      <dgm:spPr/>
      <dgm:t>
        <a:bodyPr/>
        <a:lstStyle/>
        <a:p>
          <a:endParaRPr lang="ru-RU"/>
        </a:p>
      </dgm:t>
    </dgm:pt>
    <dgm:pt modelId="{D6275DBF-CD2F-4562-91FF-BF47FF04F35E}">
      <dgm:prSet custT="1"/>
      <dgm:spPr/>
      <dgm:t>
        <a:bodyPr/>
        <a:lstStyle/>
        <a:p>
          <a:r>
            <a:rPr lang="ru-RU" sz="3200" b="0" dirty="0">
              <a:latin typeface="Calibri" panose="020F0502020204030204" pitchFamily="34" charset="0"/>
              <a:cs typeface="Calibri" panose="020F0502020204030204" pitchFamily="34" charset="0"/>
            </a:rPr>
            <a:t>Подготовка помещения</a:t>
          </a:r>
        </a:p>
      </dgm:t>
    </dgm:pt>
    <dgm:pt modelId="{E70090A9-2F06-48EE-B078-C2CBB71DEC1A}" type="parTrans" cxnId="{735662C4-79A4-407D-91E8-EF4617C36F01}">
      <dgm:prSet/>
      <dgm:spPr/>
      <dgm:t>
        <a:bodyPr/>
        <a:lstStyle/>
        <a:p>
          <a:endParaRPr lang="ru-RU"/>
        </a:p>
      </dgm:t>
    </dgm:pt>
    <dgm:pt modelId="{2FD5821D-3D98-4CB6-A677-CFB6581FDBCE}" type="sibTrans" cxnId="{735662C4-79A4-407D-91E8-EF4617C36F01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5" custLinFactY="98824" custLinFactNeighborY="100000">
        <dgm:presLayoutVars>
          <dgm:chMax val="0"/>
          <dgm:bulletEnabled val="1"/>
        </dgm:presLayoutVars>
      </dgm:prSet>
      <dgm:spPr/>
    </dgm:pt>
    <dgm:pt modelId="{EF8474C4-4830-4328-A3D3-BF9617FA77C4}" type="pres">
      <dgm:prSet presAssocID="{47F80450-39FC-4AC3-9FAA-7004D503365D}" presName="spacer" presStyleCnt="0"/>
      <dgm:spPr/>
    </dgm:pt>
    <dgm:pt modelId="{C4437011-1224-4A8F-BCB5-E52312AA12DF}" type="pres">
      <dgm:prSet presAssocID="{2ADE33FC-06D3-4B05-B0B2-1F34A0DE2418}" presName="parentText" presStyleLbl="node1" presStyleIdx="1" presStyleCnt="5" custLinFactY="93731" custLinFactNeighborX="232" custLinFactNeighborY="100000">
        <dgm:presLayoutVars>
          <dgm:chMax val="0"/>
          <dgm:bulletEnabled val="1"/>
        </dgm:presLayoutVars>
      </dgm:prSet>
      <dgm:spPr/>
    </dgm:pt>
    <dgm:pt modelId="{92D7913A-4728-423B-A7E8-329EB521BBC4}" type="pres">
      <dgm:prSet presAssocID="{A7AA5DA5-D178-4194-B8EB-8B0D16E4B304}" presName="spacer" presStyleCnt="0"/>
      <dgm:spPr/>
    </dgm:pt>
    <dgm:pt modelId="{E00965A1-F078-43EF-8F29-F5D60054F0C4}" type="pres">
      <dgm:prSet presAssocID="{1453CA61-8023-492F-8453-FED9DA10FB1C}" presName="parentText" presStyleLbl="node1" presStyleIdx="2" presStyleCnt="5" custLinFactY="95678" custLinFactNeighborY="100000">
        <dgm:presLayoutVars>
          <dgm:chMax val="0"/>
          <dgm:bulletEnabled val="1"/>
        </dgm:presLayoutVars>
      </dgm:prSet>
      <dgm:spPr/>
    </dgm:pt>
    <dgm:pt modelId="{91E455A7-6BA8-4DCC-B837-A4AC1592EE09}" type="pres">
      <dgm:prSet presAssocID="{A27EBB1B-47E0-41B4-BB5E-4EC310323369}" presName="spacer" presStyleCnt="0"/>
      <dgm:spPr/>
    </dgm:pt>
    <dgm:pt modelId="{4A3887B6-6B66-4278-AA1A-E04EF7E09635}" type="pres">
      <dgm:prSet presAssocID="{23A513F3-64AB-49E6-A029-24155D263A5B}" presName="parentText" presStyleLbl="node1" presStyleIdx="3" presStyleCnt="5" custLinFactY="-300000" custLinFactNeighborY="-311980">
        <dgm:presLayoutVars>
          <dgm:chMax val="0"/>
          <dgm:bulletEnabled val="1"/>
        </dgm:presLayoutVars>
      </dgm:prSet>
      <dgm:spPr/>
    </dgm:pt>
    <dgm:pt modelId="{D33AD23B-0CD8-437E-869A-F74965016FE1}" type="pres">
      <dgm:prSet presAssocID="{02B9E839-E741-43E3-ABBC-02C51D798928}" presName="spacer" presStyleCnt="0"/>
      <dgm:spPr/>
    </dgm:pt>
    <dgm:pt modelId="{2F34538F-361A-4D19-A5A0-0A287008B61C}" type="pres">
      <dgm:prSet presAssocID="{D6275DBF-CD2F-4562-91FF-BF47FF04F35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7663F07-17EA-45F6-83F7-8E74572CC8B8}" srcId="{CBB857F6-C382-4ACB-BD92-585298CEF5F6}" destId="{2ADE33FC-06D3-4B05-B0B2-1F34A0DE2418}" srcOrd="1" destOrd="0" parTransId="{17D4CDAA-31A0-44D3-9684-D56A29C0FF75}" sibTransId="{A7AA5DA5-D178-4194-B8EB-8B0D16E4B304}"/>
    <dgm:cxn modelId="{DAA76512-F700-4E9D-B244-E2CF2A11DCCF}" type="presOf" srcId="{23A513F3-64AB-49E6-A029-24155D263A5B}" destId="{4A3887B6-6B66-4278-AA1A-E04EF7E09635}" srcOrd="0" destOrd="0" presId="urn:microsoft.com/office/officeart/2005/8/layout/vList2"/>
    <dgm:cxn modelId="{A075B73D-B67C-4C33-ADFD-4C3A8AB260FB}" type="presOf" srcId="{D6275DBF-CD2F-4562-91FF-BF47FF04F35E}" destId="{2F34538F-361A-4D19-A5A0-0A287008B61C}" srcOrd="0" destOrd="0" presId="urn:microsoft.com/office/officeart/2005/8/layout/vList2"/>
    <dgm:cxn modelId="{FA799867-8204-477E-990B-DF56865947C5}" type="presOf" srcId="{4539FD7F-3379-45AC-A181-C9C6F363F720}" destId="{AAD4FB21-4DD5-4EF5-AC19-D091C5F4D3F0}" srcOrd="0" destOrd="0" presId="urn:microsoft.com/office/officeart/2005/8/layout/vList2"/>
    <dgm:cxn modelId="{C80E1C8B-50D6-4E78-BF1C-F2166C1BB5C1}" srcId="{CBB857F6-C382-4ACB-BD92-585298CEF5F6}" destId="{23A513F3-64AB-49E6-A029-24155D263A5B}" srcOrd="3" destOrd="0" parTransId="{B6A9F21F-EFA7-452B-BF84-C0B911B1D3C6}" sibTransId="{02B9E839-E741-43E3-ABBC-02C51D798928}"/>
    <dgm:cxn modelId="{D00F76BF-F996-4E7D-A526-7F54C81ED57C}" type="presOf" srcId="{2ADE33FC-06D3-4B05-B0B2-1F34A0DE2418}" destId="{C4437011-1224-4A8F-BCB5-E52312AA12DF}" srcOrd="0" destOrd="0" presId="urn:microsoft.com/office/officeart/2005/8/layout/vList2"/>
    <dgm:cxn modelId="{735662C4-79A4-407D-91E8-EF4617C36F01}" srcId="{CBB857F6-C382-4ACB-BD92-585298CEF5F6}" destId="{D6275DBF-CD2F-4562-91FF-BF47FF04F35E}" srcOrd="4" destOrd="0" parTransId="{E70090A9-2F06-48EE-B078-C2CBB71DEC1A}" sibTransId="{2FD5821D-3D98-4CB6-A677-CFB6581FDBCE}"/>
    <dgm:cxn modelId="{73D918D2-9E5C-44B9-9CF4-09C668CE8F83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041567F5-6749-4019-BCFD-3A1596697D92}" srcId="{CBB857F6-C382-4ACB-BD92-585298CEF5F6}" destId="{1453CA61-8023-492F-8453-FED9DA10FB1C}" srcOrd="2" destOrd="0" parTransId="{9AF128C5-E705-4C34-B7C6-B306C6FFDF2C}" sibTransId="{A27EBB1B-47E0-41B4-BB5E-4EC310323369}"/>
    <dgm:cxn modelId="{6D63C5F8-5FBF-428E-B8DD-962F0396D9D4}" type="presOf" srcId="{1453CA61-8023-492F-8453-FED9DA10FB1C}" destId="{E00965A1-F078-43EF-8F29-F5D60054F0C4}" srcOrd="0" destOrd="0" presId="urn:microsoft.com/office/officeart/2005/8/layout/vList2"/>
    <dgm:cxn modelId="{BB606D1F-F78B-40CD-AFD1-C81FB53FF2BE}" type="presParOf" srcId="{1CC884E6-4044-4841-9DCB-C6A446558243}" destId="{AAD4FB21-4DD5-4EF5-AC19-D091C5F4D3F0}" srcOrd="0" destOrd="0" presId="urn:microsoft.com/office/officeart/2005/8/layout/vList2"/>
    <dgm:cxn modelId="{A566BCBD-2F55-45F7-B37F-60FF96CAD6E6}" type="presParOf" srcId="{1CC884E6-4044-4841-9DCB-C6A446558243}" destId="{EF8474C4-4830-4328-A3D3-BF9617FA77C4}" srcOrd="1" destOrd="0" presId="urn:microsoft.com/office/officeart/2005/8/layout/vList2"/>
    <dgm:cxn modelId="{36559DA0-2BD3-46BD-A202-999F53C2F4C7}" type="presParOf" srcId="{1CC884E6-4044-4841-9DCB-C6A446558243}" destId="{C4437011-1224-4A8F-BCB5-E52312AA12DF}" srcOrd="2" destOrd="0" presId="urn:microsoft.com/office/officeart/2005/8/layout/vList2"/>
    <dgm:cxn modelId="{07DF577F-9FEB-4C90-B530-0B26F897CA46}" type="presParOf" srcId="{1CC884E6-4044-4841-9DCB-C6A446558243}" destId="{92D7913A-4728-423B-A7E8-329EB521BBC4}" srcOrd="3" destOrd="0" presId="urn:microsoft.com/office/officeart/2005/8/layout/vList2"/>
    <dgm:cxn modelId="{56F0BE73-BCD9-46F7-B77F-4EC14E00A37B}" type="presParOf" srcId="{1CC884E6-4044-4841-9DCB-C6A446558243}" destId="{E00965A1-F078-43EF-8F29-F5D60054F0C4}" srcOrd="4" destOrd="0" presId="urn:microsoft.com/office/officeart/2005/8/layout/vList2"/>
    <dgm:cxn modelId="{2DAFE74E-7A2E-4A66-BD3D-3247516EA168}" type="presParOf" srcId="{1CC884E6-4044-4841-9DCB-C6A446558243}" destId="{91E455A7-6BA8-4DCC-B837-A4AC1592EE09}" srcOrd="5" destOrd="0" presId="urn:microsoft.com/office/officeart/2005/8/layout/vList2"/>
    <dgm:cxn modelId="{FFE4F839-D841-4132-9D8D-285E784C07A9}" type="presParOf" srcId="{1CC884E6-4044-4841-9DCB-C6A446558243}" destId="{4A3887B6-6B66-4278-AA1A-E04EF7E09635}" srcOrd="6" destOrd="0" presId="urn:microsoft.com/office/officeart/2005/8/layout/vList2"/>
    <dgm:cxn modelId="{C972D548-55C2-4A89-BB05-FE21121C5943}" type="presParOf" srcId="{1CC884E6-4044-4841-9DCB-C6A446558243}" destId="{D33AD23B-0CD8-437E-869A-F74965016FE1}" srcOrd="7" destOrd="0" presId="urn:microsoft.com/office/officeart/2005/8/layout/vList2"/>
    <dgm:cxn modelId="{99EAF5F3-34D9-49BD-9A87-EBD4A74A3D08}" type="presParOf" srcId="{1CC884E6-4044-4841-9DCB-C6A446558243}" destId="{2F34538F-361A-4D19-A5A0-0A287008B61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936285-2E8F-44CD-BCFD-984D6E4A67C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0D7AB34-2F58-4432-AF5A-46C533CB1D96}">
      <dgm:prSet phldrT="[Текст]"/>
      <dgm:spPr/>
      <dgm:t>
        <a:bodyPr/>
        <a:lstStyle/>
        <a:p>
          <a:pPr algn="l"/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Проверка оборудования</a:t>
          </a:r>
          <a:endParaRPr lang="ru-RU" dirty="0"/>
        </a:p>
      </dgm:t>
    </dgm:pt>
    <dgm:pt modelId="{1F34B8B7-5F41-46AA-9A29-2C1B1764C93F}" type="parTrans" cxnId="{7AECD4F2-15E7-4643-9D2E-8D569EAA4C99}">
      <dgm:prSet/>
      <dgm:spPr/>
      <dgm:t>
        <a:bodyPr/>
        <a:lstStyle/>
        <a:p>
          <a:endParaRPr lang="ru-RU"/>
        </a:p>
      </dgm:t>
    </dgm:pt>
    <dgm:pt modelId="{CAFB30E4-C51F-412F-A887-C400E5FB7521}" type="sibTrans" cxnId="{7AECD4F2-15E7-4643-9D2E-8D569EAA4C99}">
      <dgm:prSet/>
      <dgm:spPr/>
      <dgm:t>
        <a:bodyPr/>
        <a:lstStyle/>
        <a:p>
          <a:endParaRPr lang="ru-RU"/>
        </a:p>
      </dgm:t>
    </dgm:pt>
    <dgm:pt modelId="{27B84896-8C4C-470A-91D1-6565AE80A864}">
      <dgm:prSet phldrT="[Текст]"/>
      <dgm:spPr/>
      <dgm:t>
        <a:bodyPr/>
        <a:lstStyle/>
        <a:p>
          <a:pPr algn="l"/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Расстановка мебели и  размещение минеральной воды</a:t>
          </a:r>
          <a:endParaRPr lang="ru-RU" dirty="0"/>
        </a:p>
      </dgm:t>
    </dgm:pt>
    <dgm:pt modelId="{209F712B-5218-469F-9D0F-F197B92FE060}" type="parTrans" cxnId="{2AEFD7F7-99D2-4696-970B-104721DF0D30}">
      <dgm:prSet/>
      <dgm:spPr/>
      <dgm:t>
        <a:bodyPr/>
        <a:lstStyle/>
        <a:p>
          <a:endParaRPr lang="ru-RU"/>
        </a:p>
      </dgm:t>
    </dgm:pt>
    <dgm:pt modelId="{F8A69161-D59B-4401-A1D9-B878230C3E35}" type="sibTrans" cxnId="{2AEFD7F7-99D2-4696-970B-104721DF0D30}">
      <dgm:prSet/>
      <dgm:spPr/>
      <dgm:t>
        <a:bodyPr/>
        <a:lstStyle/>
        <a:p>
          <a:endParaRPr lang="ru-RU"/>
        </a:p>
      </dgm:t>
    </dgm:pt>
    <dgm:pt modelId="{DAE259D2-4DF6-40B8-853F-11BB50F866C6}">
      <dgm:prSet phldrT="[Текст]"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Оформление помещения </a:t>
          </a:r>
        </a:p>
      </dgm:t>
    </dgm:pt>
    <dgm:pt modelId="{787FF747-36E2-454E-9545-512E41F536F4}" type="parTrans" cxnId="{31CC2C1E-7F9E-4F51-8473-B6E0FAFC21FF}">
      <dgm:prSet/>
      <dgm:spPr/>
      <dgm:t>
        <a:bodyPr/>
        <a:lstStyle/>
        <a:p>
          <a:endParaRPr lang="ru-RU"/>
        </a:p>
      </dgm:t>
    </dgm:pt>
    <dgm:pt modelId="{C24F914C-7D7C-4633-88BE-2363143EF1B4}" type="sibTrans" cxnId="{31CC2C1E-7F9E-4F51-8473-B6E0FAFC21FF}">
      <dgm:prSet/>
      <dgm:spPr/>
      <dgm:t>
        <a:bodyPr/>
        <a:lstStyle/>
        <a:p>
          <a:endParaRPr lang="ru-RU"/>
        </a:p>
      </dgm:t>
    </dgm:pt>
    <dgm:pt modelId="{A45D2ED4-FE68-49DE-8408-618C31BCDBE6}">
      <dgm:prSet phldrT="[Текст]"/>
      <dgm:spPr/>
      <dgm:t>
        <a:bodyPr/>
        <a:lstStyle/>
        <a:p>
          <a:pPr algn="l"/>
          <a:r>
            <a:rPr lang="ru-RU" dirty="0">
              <a:latin typeface="Calibri" panose="020F0502020204030204" pitchFamily="34" charset="0"/>
              <a:cs typeface="Calibri" panose="020F0502020204030204" pitchFamily="34" charset="0"/>
            </a:rPr>
            <a:t>Подготовка раздаточных материалов</a:t>
          </a:r>
          <a:endParaRPr lang="ru-RU" dirty="0"/>
        </a:p>
      </dgm:t>
    </dgm:pt>
    <dgm:pt modelId="{910B2999-61E3-4EA8-80F2-AE0A45E8EDCD}" type="parTrans" cxnId="{32104289-6B36-443B-82C9-E13F6D5184B5}">
      <dgm:prSet/>
      <dgm:spPr/>
      <dgm:t>
        <a:bodyPr/>
        <a:lstStyle/>
        <a:p>
          <a:endParaRPr lang="ru-RU"/>
        </a:p>
      </dgm:t>
    </dgm:pt>
    <dgm:pt modelId="{8963C71E-FF11-448E-8604-B91A17A0D24A}" type="sibTrans" cxnId="{32104289-6B36-443B-82C9-E13F6D5184B5}">
      <dgm:prSet/>
      <dgm:spPr/>
      <dgm:t>
        <a:bodyPr/>
        <a:lstStyle/>
        <a:p>
          <a:endParaRPr lang="ru-RU"/>
        </a:p>
      </dgm:t>
    </dgm:pt>
    <dgm:pt modelId="{1F418357-B907-4532-9CE0-AF31524136B7}" type="pres">
      <dgm:prSet presAssocID="{78936285-2E8F-44CD-BCFD-984D6E4A67C4}" presName="Name0" presStyleCnt="0">
        <dgm:presLayoutVars>
          <dgm:chMax val="7"/>
          <dgm:chPref val="7"/>
          <dgm:dir/>
        </dgm:presLayoutVars>
      </dgm:prSet>
      <dgm:spPr/>
    </dgm:pt>
    <dgm:pt modelId="{AB9D906E-E6FC-492F-A3FF-ABBC3CC22ACF}" type="pres">
      <dgm:prSet presAssocID="{78936285-2E8F-44CD-BCFD-984D6E4A67C4}" presName="Name1" presStyleCnt="0"/>
      <dgm:spPr/>
    </dgm:pt>
    <dgm:pt modelId="{EBFA1B80-42B3-42D9-B806-D56321ABCE4F}" type="pres">
      <dgm:prSet presAssocID="{78936285-2E8F-44CD-BCFD-984D6E4A67C4}" presName="cycle" presStyleCnt="0"/>
      <dgm:spPr/>
    </dgm:pt>
    <dgm:pt modelId="{9F995B3F-8576-411C-9E13-170DA510B6E8}" type="pres">
      <dgm:prSet presAssocID="{78936285-2E8F-44CD-BCFD-984D6E4A67C4}" presName="srcNode" presStyleLbl="node1" presStyleIdx="0" presStyleCnt="4"/>
      <dgm:spPr/>
    </dgm:pt>
    <dgm:pt modelId="{A9D0F744-3B6A-4DBE-BB56-A5A308EBEAE3}" type="pres">
      <dgm:prSet presAssocID="{78936285-2E8F-44CD-BCFD-984D6E4A67C4}" presName="conn" presStyleLbl="parChTrans1D2" presStyleIdx="0" presStyleCnt="1"/>
      <dgm:spPr/>
    </dgm:pt>
    <dgm:pt modelId="{8AAD3F05-CC1B-45A5-9CDC-5199A0FE98A9}" type="pres">
      <dgm:prSet presAssocID="{78936285-2E8F-44CD-BCFD-984D6E4A67C4}" presName="extraNode" presStyleLbl="node1" presStyleIdx="0" presStyleCnt="4"/>
      <dgm:spPr/>
    </dgm:pt>
    <dgm:pt modelId="{0043A91C-3E34-4EB6-9189-43553CCF9238}" type="pres">
      <dgm:prSet presAssocID="{78936285-2E8F-44CD-BCFD-984D6E4A67C4}" presName="dstNode" presStyleLbl="node1" presStyleIdx="0" presStyleCnt="4"/>
      <dgm:spPr/>
    </dgm:pt>
    <dgm:pt modelId="{ACC90C9F-655B-4FBC-92C9-4A63927B1202}" type="pres">
      <dgm:prSet presAssocID="{D0D7AB34-2F58-4432-AF5A-46C533CB1D96}" presName="text_1" presStyleLbl="node1" presStyleIdx="0" presStyleCnt="4">
        <dgm:presLayoutVars>
          <dgm:bulletEnabled val="1"/>
        </dgm:presLayoutVars>
      </dgm:prSet>
      <dgm:spPr/>
    </dgm:pt>
    <dgm:pt modelId="{BF7366CE-C51E-4B5D-8046-41DE6578AD14}" type="pres">
      <dgm:prSet presAssocID="{D0D7AB34-2F58-4432-AF5A-46C533CB1D96}" presName="accent_1" presStyleCnt="0"/>
      <dgm:spPr/>
    </dgm:pt>
    <dgm:pt modelId="{960C9117-35F7-4A10-9CCD-249F1CF6FD66}" type="pres">
      <dgm:prSet presAssocID="{D0D7AB34-2F58-4432-AF5A-46C533CB1D96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E4F0C7-AC56-48C8-96E6-90E317BDCF6A}" type="pres">
      <dgm:prSet presAssocID="{27B84896-8C4C-470A-91D1-6565AE80A864}" presName="text_2" presStyleLbl="node1" presStyleIdx="1" presStyleCnt="4">
        <dgm:presLayoutVars>
          <dgm:bulletEnabled val="1"/>
        </dgm:presLayoutVars>
      </dgm:prSet>
      <dgm:spPr/>
    </dgm:pt>
    <dgm:pt modelId="{D7708EF9-3B75-4106-871D-A9D868CCEFA6}" type="pres">
      <dgm:prSet presAssocID="{27B84896-8C4C-470A-91D1-6565AE80A864}" presName="accent_2" presStyleCnt="0"/>
      <dgm:spPr/>
    </dgm:pt>
    <dgm:pt modelId="{465EE594-1909-40B1-9C63-76524E0161B4}" type="pres">
      <dgm:prSet presAssocID="{27B84896-8C4C-470A-91D1-6565AE80A86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71413EF-1883-4B4D-913E-618CBA7C10EB}" type="pres">
      <dgm:prSet presAssocID="{DAE259D2-4DF6-40B8-853F-11BB50F866C6}" presName="text_3" presStyleLbl="node1" presStyleIdx="2" presStyleCnt="4">
        <dgm:presLayoutVars>
          <dgm:bulletEnabled val="1"/>
        </dgm:presLayoutVars>
      </dgm:prSet>
      <dgm:spPr/>
    </dgm:pt>
    <dgm:pt modelId="{AD310843-3D91-40A7-933C-60E5A691E8F1}" type="pres">
      <dgm:prSet presAssocID="{DAE259D2-4DF6-40B8-853F-11BB50F866C6}" presName="accent_3" presStyleCnt="0"/>
      <dgm:spPr/>
    </dgm:pt>
    <dgm:pt modelId="{D7C23B2F-E839-4296-9669-36C7045CC3B4}" type="pres">
      <dgm:prSet presAssocID="{DAE259D2-4DF6-40B8-853F-11BB50F866C6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A7438EC-23B6-42B7-85A2-61DEB1943E0D}" type="pres">
      <dgm:prSet presAssocID="{A45D2ED4-FE68-49DE-8408-618C31BCDBE6}" presName="text_4" presStyleLbl="node1" presStyleIdx="3" presStyleCnt="4">
        <dgm:presLayoutVars>
          <dgm:bulletEnabled val="1"/>
        </dgm:presLayoutVars>
      </dgm:prSet>
      <dgm:spPr/>
    </dgm:pt>
    <dgm:pt modelId="{01A46D2B-083E-49F8-BAA7-247CE8745710}" type="pres">
      <dgm:prSet presAssocID="{A45D2ED4-FE68-49DE-8408-618C31BCDBE6}" presName="accent_4" presStyleCnt="0"/>
      <dgm:spPr/>
    </dgm:pt>
    <dgm:pt modelId="{256415AE-B0C4-462E-8269-7DE2279BAC38}" type="pres">
      <dgm:prSet presAssocID="{A45D2ED4-FE68-49DE-8408-618C31BCDBE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1CC2C1E-7F9E-4F51-8473-B6E0FAFC21FF}" srcId="{78936285-2E8F-44CD-BCFD-984D6E4A67C4}" destId="{DAE259D2-4DF6-40B8-853F-11BB50F866C6}" srcOrd="2" destOrd="0" parTransId="{787FF747-36E2-454E-9545-512E41F536F4}" sibTransId="{C24F914C-7D7C-4633-88BE-2363143EF1B4}"/>
    <dgm:cxn modelId="{35CC4030-9A30-43FF-97CF-FD4E099044DB}" type="presOf" srcId="{A45D2ED4-FE68-49DE-8408-618C31BCDBE6}" destId="{DA7438EC-23B6-42B7-85A2-61DEB1943E0D}" srcOrd="0" destOrd="0" presId="urn:microsoft.com/office/officeart/2008/layout/VerticalCurvedList"/>
    <dgm:cxn modelId="{781D933A-8CCF-408E-9835-41BDB11E2CF2}" type="presOf" srcId="{27B84896-8C4C-470A-91D1-6565AE80A864}" destId="{BBE4F0C7-AC56-48C8-96E6-90E317BDCF6A}" srcOrd="0" destOrd="0" presId="urn:microsoft.com/office/officeart/2008/layout/VerticalCurvedList"/>
    <dgm:cxn modelId="{9CCBE760-6ACB-4AD2-86CE-A2794F130D1D}" type="presOf" srcId="{D0D7AB34-2F58-4432-AF5A-46C533CB1D96}" destId="{ACC90C9F-655B-4FBC-92C9-4A63927B1202}" srcOrd="0" destOrd="0" presId="urn:microsoft.com/office/officeart/2008/layout/VerticalCurvedList"/>
    <dgm:cxn modelId="{CB416571-6BAE-45C5-9C31-F57D915A13DB}" type="presOf" srcId="{DAE259D2-4DF6-40B8-853F-11BB50F866C6}" destId="{571413EF-1883-4B4D-913E-618CBA7C10EB}" srcOrd="0" destOrd="0" presId="urn:microsoft.com/office/officeart/2008/layout/VerticalCurvedList"/>
    <dgm:cxn modelId="{EFC97284-A805-45DC-855D-EA85C27C6253}" type="presOf" srcId="{78936285-2E8F-44CD-BCFD-984D6E4A67C4}" destId="{1F418357-B907-4532-9CE0-AF31524136B7}" srcOrd="0" destOrd="0" presId="urn:microsoft.com/office/officeart/2008/layout/VerticalCurvedList"/>
    <dgm:cxn modelId="{32104289-6B36-443B-82C9-E13F6D5184B5}" srcId="{78936285-2E8F-44CD-BCFD-984D6E4A67C4}" destId="{A45D2ED4-FE68-49DE-8408-618C31BCDBE6}" srcOrd="3" destOrd="0" parTransId="{910B2999-61E3-4EA8-80F2-AE0A45E8EDCD}" sibTransId="{8963C71E-FF11-448E-8604-B91A17A0D24A}"/>
    <dgm:cxn modelId="{A0937FB1-F096-42B8-95EE-3A8FE45EBF1C}" type="presOf" srcId="{CAFB30E4-C51F-412F-A887-C400E5FB7521}" destId="{A9D0F744-3B6A-4DBE-BB56-A5A308EBEAE3}" srcOrd="0" destOrd="0" presId="urn:microsoft.com/office/officeart/2008/layout/VerticalCurvedList"/>
    <dgm:cxn modelId="{7AECD4F2-15E7-4643-9D2E-8D569EAA4C99}" srcId="{78936285-2E8F-44CD-BCFD-984D6E4A67C4}" destId="{D0D7AB34-2F58-4432-AF5A-46C533CB1D96}" srcOrd="0" destOrd="0" parTransId="{1F34B8B7-5F41-46AA-9A29-2C1B1764C93F}" sibTransId="{CAFB30E4-C51F-412F-A887-C400E5FB7521}"/>
    <dgm:cxn modelId="{2AEFD7F7-99D2-4696-970B-104721DF0D30}" srcId="{78936285-2E8F-44CD-BCFD-984D6E4A67C4}" destId="{27B84896-8C4C-470A-91D1-6565AE80A864}" srcOrd="1" destOrd="0" parTransId="{209F712B-5218-469F-9D0F-F197B92FE060}" sibTransId="{F8A69161-D59B-4401-A1D9-B878230C3E35}"/>
    <dgm:cxn modelId="{36ABC639-94E3-4859-9ED0-7C20D3EB64DF}" type="presParOf" srcId="{1F418357-B907-4532-9CE0-AF31524136B7}" destId="{AB9D906E-E6FC-492F-A3FF-ABBC3CC22ACF}" srcOrd="0" destOrd="0" presId="urn:microsoft.com/office/officeart/2008/layout/VerticalCurvedList"/>
    <dgm:cxn modelId="{0CFF67CA-BCB2-4557-8561-BB35C234CCF7}" type="presParOf" srcId="{AB9D906E-E6FC-492F-A3FF-ABBC3CC22ACF}" destId="{EBFA1B80-42B3-42D9-B806-D56321ABCE4F}" srcOrd="0" destOrd="0" presId="urn:microsoft.com/office/officeart/2008/layout/VerticalCurvedList"/>
    <dgm:cxn modelId="{F1204116-0C66-4A23-B868-35A27C682E5E}" type="presParOf" srcId="{EBFA1B80-42B3-42D9-B806-D56321ABCE4F}" destId="{9F995B3F-8576-411C-9E13-170DA510B6E8}" srcOrd="0" destOrd="0" presId="urn:microsoft.com/office/officeart/2008/layout/VerticalCurvedList"/>
    <dgm:cxn modelId="{2BCC03E8-EE15-47D4-97E8-D2A0D3376BEE}" type="presParOf" srcId="{EBFA1B80-42B3-42D9-B806-D56321ABCE4F}" destId="{A9D0F744-3B6A-4DBE-BB56-A5A308EBEAE3}" srcOrd="1" destOrd="0" presId="urn:microsoft.com/office/officeart/2008/layout/VerticalCurvedList"/>
    <dgm:cxn modelId="{C7255FD5-0940-400E-82A9-7EB7977F54F3}" type="presParOf" srcId="{EBFA1B80-42B3-42D9-B806-D56321ABCE4F}" destId="{8AAD3F05-CC1B-45A5-9CDC-5199A0FE98A9}" srcOrd="2" destOrd="0" presId="urn:microsoft.com/office/officeart/2008/layout/VerticalCurvedList"/>
    <dgm:cxn modelId="{0247E473-FECA-480A-8D7C-D6AC153E8EC6}" type="presParOf" srcId="{EBFA1B80-42B3-42D9-B806-D56321ABCE4F}" destId="{0043A91C-3E34-4EB6-9189-43553CCF9238}" srcOrd="3" destOrd="0" presId="urn:microsoft.com/office/officeart/2008/layout/VerticalCurvedList"/>
    <dgm:cxn modelId="{91895BBC-FE2B-4213-971D-D1BEE64A1C01}" type="presParOf" srcId="{AB9D906E-E6FC-492F-A3FF-ABBC3CC22ACF}" destId="{ACC90C9F-655B-4FBC-92C9-4A63927B1202}" srcOrd="1" destOrd="0" presId="urn:microsoft.com/office/officeart/2008/layout/VerticalCurvedList"/>
    <dgm:cxn modelId="{8EE25FEC-DEC7-4A93-9D86-3708F083B1DB}" type="presParOf" srcId="{AB9D906E-E6FC-492F-A3FF-ABBC3CC22ACF}" destId="{BF7366CE-C51E-4B5D-8046-41DE6578AD14}" srcOrd="2" destOrd="0" presId="urn:microsoft.com/office/officeart/2008/layout/VerticalCurvedList"/>
    <dgm:cxn modelId="{A89D94EA-A493-405D-B92F-483F76024384}" type="presParOf" srcId="{BF7366CE-C51E-4B5D-8046-41DE6578AD14}" destId="{960C9117-35F7-4A10-9CCD-249F1CF6FD66}" srcOrd="0" destOrd="0" presId="urn:microsoft.com/office/officeart/2008/layout/VerticalCurvedList"/>
    <dgm:cxn modelId="{153B5382-D9B5-48D3-95CE-92F01A61D413}" type="presParOf" srcId="{AB9D906E-E6FC-492F-A3FF-ABBC3CC22ACF}" destId="{BBE4F0C7-AC56-48C8-96E6-90E317BDCF6A}" srcOrd="3" destOrd="0" presId="urn:microsoft.com/office/officeart/2008/layout/VerticalCurvedList"/>
    <dgm:cxn modelId="{C6319D7D-61C5-4CE9-B7CA-5F6D88CAC75A}" type="presParOf" srcId="{AB9D906E-E6FC-492F-A3FF-ABBC3CC22ACF}" destId="{D7708EF9-3B75-4106-871D-A9D868CCEFA6}" srcOrd="4" destOrd="0" presId="urn:microsoft.com/office/officeart/2008/layout/VerticalCurvedList"/>
    <dgm:cxn modelId="{2D4C58E9-5A5D-4131-B2B6-008E10C15772}" type="presParOf" srcId="{D7708EF9-3B75-4106-871D-A9D868CCEFA6}" destId="{465EE594-1909-40B1-9C63-76524E0161B4}" srcOrd="0" destOrd="0" presId="urn:microsoft.com/office/officeart/2008/layout/VerticalCurvedList"/>
    <dgm:cxn modelId="{EB47E5B6-A8DD-48FE-B475-86A2545F627F}" type="presParOf" srcId="{AB9D906E-E6FC-492F-A3FF-ABBC3CC22ACF}" destId="{571413EF-1883-4B4D-913E-618CBA7C10EB}" srcOrd="5" destOrd="0" presId="urn:microsoft.com/office/officeart/2008/layout/VerticalCurvedList"/>
    <dgm:cxn modelId="{3269138E-4ADD-45E6-9364-D4C80D4573FA}" type="presParOf" srcId="{AB9D906E-E6FC-492F-A3FF-ABBC3CC22ACF}" destId="{AD310843-3D91-40A7-933C-60E5A691E8F1}" srcOrd="6" destOrd="0" presId="urn:microsoft.com/office/officeart/2008/layout/VerticalCurvedList"/>
    <dgm:cxn modelId="{8B3030CE-FE78-47A2-9690-0DC8E140E2DA}" type="presParOf" srcId="{AD310843-3D91-40A7-933C-60E5A691E8F1}" destId="{D7C23B2F-E839-4296-9669-36C7045CC3B4}" srcOrd="0" destOrd="0" presId="urn:microsoft.com/office/officeart/2008/layout/VerticalCurvedList"/>
    <dgm:cxn modelId="{818B62D9-8674-41CB-8DF7-9A617112DBDA}" type="presParOf" srcId="{AB9D906E-E6FC-492F-A3FF-ABBC3CC22ACF}" destId="{DA7438EC-23B6-42B7-85A2-61DEB1943E0D}" srcOrd="7" destOrd="0" presId="urn:microsoft.com/office/officeart/2008/layout/VerticalCurvedList"/>
    <dgm:cxn modelId="{38029B2D-1EA0-4F84-A08A-5D76B91480E7}" type="presParOf" srcId="{AB9D906E-E6FC-492F-A3FF-ABBC3CC22ACF}" destId="{01A46D2B-083E-49F8-BAA7-247CE8745710}" srcOrd="8" destOrd="0" presId="urn:microsoft.com/office/officeart/2008/layout/VerticalCurvedList"/>
    <dgm:cxn modelId="{D32789AB-C2FC-4191-B9F5-C058C3FE6E9A}" type="presParOf" srcId="{01A46D2B-083E-49F8-BAA7-247CE8745710}" destId="{256415AE-B0C4-462E-8269-7DE2279BAC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39B12B-F946-4516-8F2B-268CE882407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DCEDB8-588B-4B2D-9551-A7B8F36FE883}">
      <dgm:prSet phldrT="[Текст]" custT="1"/>
      <dgm:spPr/>
      <dgm:t>
        <a:bodyPr/>
        <a:lstStyle/>
        <a:p>
          <a:r>
            <a:rPr lang="ru-RU" sz="5400" dirty="0"/>
            <a:t>Выводы</a:t>
          </a:r>
        </a:p>
      </dgm:t>
    </dgm:pt>
    <dgm:pt modelId="{FE4892D8-E1E1-4C65-8657-1FD203854FF0}" type="parTrans" cxnId="{4F211679-38DA-4B54-9658-6AB911707301}">
      <dgm:prSet/>
      <dgm:spPr/>
      <dgm:t>
        <a:bodyPr/>
        <a:lstStyle/>
        <a:p>
          <a:endParaRPr lang="ru-RU"/>
        </a:p>
      </dgm:t>
    </dgm:pt>
    <dgm:pt modelId="{54619E15-CB15-40DA-A2B6-685A4A04DE16}" type="sibTrans" cxnId="{4F211679-38DA-4B54-9658-6AB911707301}">
      <dgm:prSet/>
      <dgm:spPr/>
      <dgm:t>
        <a:bodyPr/>
        <a:lstStyle/>
        <a:p>
          <a:endParaRPr lang="ru-RU"/>
        </a:p>
      </dgm:t>
    </dgm:pt>
    <dgm:pt modelId="{75DC525E-1DB9-4079-802D-546B92D36541}">
      <dgm:prSet phldrT="[Текст]" custT="1"/>
      <dgm:spPr/>
      <dgm:t>
        <a:bodyPr/>
        <a:lstStyle/>
        <a:p>
          <a:r>
            <a:rPr lang="ru-RU" sz="3200" dirty="0">
              <a:latin typeface="Calibri" panose="020F0502020204030204" pitchFamily="34" charset="0"/>
              <a:cs typeface="Calibri" panose="020F0502020204030204" pitchFamily="34" charset="0"/>
            </a:rPr>
            <a:t>Для повышения эффективности проведения делового приёма необходима тщательная подготовка  </a:t>
          </a:r>
          <a:endParaRPr lang="ru-RU" sz="3200" dirty="0"/>
        </a:p>
      </dgm:t>
    </dgm:pt>
    <dgm:pt modelId="{B96FDDC2-1789-49D9-82AE-5F1CF935826E}" type="parTrans" cxnId="{51860355-A9DF-4160-97E6-D6BB61984EF7}">
      <dgm:prSet/>
      <dgm:spPr/>
      <dgm:t>
        <a:bodyPr/>
        <a:lstStyle/>
        <a:p>
          <a:endParaRPr lang="ru-RU"/>
        </a:p>
      </dgm:t>
    </dgm:pt>
    <dgm:pt modelId="{C8BF81DA-3652-4494-9497-D7E510C53377}" type="sibTrans" cxnId="{51860355-A9DF-4160-97E6-D6BB61984EF7}">
      <dgm:prSet/>
      <dgm:spPr/>
      <dgm:t>
        <a:bodyPr/>
        <a:lstStyle/>
        <a:p>
          <a:endParaRPr lang="ru-RU"/>
        </a:p>
      </dgm:t>
    </dgm:pt>
    <dgm:pt modelId="{A9053A78-CECA-4D00-90F5-877E538C758E}">
      <dgm:prSet phldrT="[Текст]" custT="1"/>
      <dgm:spPr/>
      <dgm:t>
        <a:bodyPr/>
        <a:lstStyle/>
        <a:p>
          <a:r>
            <a:rPr lang="ru-RU" sz="5400" dirty="0"/>
            <a:t>Рекомендации</a:t>
          </a:r>
          <a:endParaRPr lang="ru-RU" sz="6000" dirty="0"/>
        </a:p>
      </dgm:t>
    </dgm:pt>
    <dgm:pt modelId="{0EC40E0F-7E3A-460A-B664-D3CFEF7330C3}" type="parTrans" cxnId="{F7DDB468-B814-4407-A445-37CFE1C52293}">
      <dgm:prSet/>
      <dgm:spPr/>
      <dgm:t>
        <a:bodyPr/>
        <a:lstStyle/>
        <a:p>
          <a:endParaRPr lang="ru-RU"/>
        </a:p>
      </dgm:t>
    </dgm:pt>
    <dgm:pt modelId="{38219677-34A3-4B44-8173-63F05A893C22}" type="sibTrans" cxnId="{F7DDB468-B814-4407-A445-37CFE1C52293}">
      <dgm:prSet/>
      <dgm:spPr/>
      <dgm:t>
        <a:bodyPr/>
        <a:lstStyle/>
        <a:p>
          <a:endParaRPr lang="ru-RU"/>
        </a:p>
      </dgm:t>
    </dgm:pt>
    <dgm:pt modelId="{337CB4E9-D7CD-460B-A2D8-79B9D4639E36}">
      <dgm:prSet phldrT="[Текст]" custT="1"/>
      <dgm:spPr/>
      <dgm:t>
        <a:bodyPr/>
        <a:lstStyle/>
        <a:p>
          <a:r>
            <a:rPr lang="ru-RU" sz="3200" dirty="0">
              <a:latin typeface="Calibri" panose="020F0502020204030204" pitchFamily="34" charset="0"/>
              <a:cs typeface="Calibri" panose="020F0502020204030204" pitchFamily="34" charset="0"/>
            </a:rPr>
            <a:t>Составление графика проведения делового приёма позволит планомерно организовать деятельность совещательных органов </a:t>
          </a:r>
          <a:endParaRPr lang="ru-RU" sz="3200" dirty="0"/>
        </a:p>
      </dgm:t>
    </dgm:pt>
    <dgm:pt modelId="{10062E22-4713-4572-AA1B-931F15CA445C}" type="parTrans" cxnId="{0DD123E5-DDE9-4EEC-B1CD-8D6D68C65B33}">
      <dgm:prSet/>
      <dgm:spPr/>
      <dgm:t>
        <a:bodyPr/>
        <a:lstStyle/>
        <a:p>
          <a:endParaRPr lang="ru-RU"/>
        </a:p>
      </dgm:t>
    </dgm:pt>
    <dgm:pt modelId="{2EF93CB1-18B0-4C35-AD57-D484EEA1AD05}" type="sibTrans" cxnId="{0DD123E5-DDE9-4EEC-B1CD-8D6D68C65B33}">
      <dgm:prSet/>
      <dgm:spPr/>
      <dgm:t>
        <a:bodyPr/>
        <a:lstStyle/>
        <a:p>
          <a:endParaRPr lang="ru-RU"/>
        </a:p>
      </dgm:t>
    </dgm:pt>
    <dgm:pt modelId="{7EDAA8CF-A618-46E9-8A6E-6173814DBB9C}">
      <dgm:prSet phldrT="[Текст]" custT="1"/>
      <dgm:spPr/>
      <dgm:t>
        <a:bodyPr/>
        <a:lstStyle/>
        <a:p>
          <a:r>
            <a:rPr lang="ru-RU" sz="3200" dirty="0">
              <a:latin typeface="Calibri" panose="020F0502020204030204" pitchFamily="34" charset="0"/>
              <a:cs typeface="Calibri" panose="020F0502020204030204" pitchFamily="34" charset="0"/>
            </a:rPr>
            <a:t>В работе продемонстрирован алгоритм подготовки делового приёма, составлены необходимые документы в соответствии с нормативными требованиями</a:t>
          </a:r>
          <a:endParaRPr lang="ru-RU" sz="3200" dirty="0"/>
        </a:p>
      </dgm:t>
    </dgm:pt>
    <dgm:pt modelId="{C60CFC59-6164-4B68-8088-2212444FB51F}" type="parTrans" cxnId="{D66A7B83-56E1-40F0-BF82-D9C3C837D4CE}">
      <dgm:prSet/>
      <dgm:spPr/>
      <dgm:t>
        <a:bodyPr/>
        <a:lstStyle/>
        <a:p>
          <a:endParaRPr lang="ru-RU"/>
        </a:p>
      </dgm:t>
    </dgm:pt>
    <dgm:pt modelId="{D6EFD075-EC02-4908-A2F2-E3AA528AA4A8}" type="sibTrans" cxnId="{D66A7B83-56E1-40F0-BF82-D9C3C837D4CE}">
      <dgm:prSet/>
      <dgm:spPr/>
      <dgm:t>
        <a:bodyPr/>
        <a:lstStyle/>
        <a:p>
          <a:endParaRPr lang="ru-RU"/>
        </a:p>
      </dgm:t>
    </dgm:pt>
    <dgm:pt modelId="{80B58308-5A24-4CF5-A8DF-23CC71560059}">
      <dgm:prSet phldrT="[Текст]" custT="1"/>
      <dgm:spPr/>
      <dgm:t>
        <a:bodyPr/>
        <a:lstStyle/>
        <a:p>
          <a:r>
            <a:rPr lang="ru-RU" sz="3200" dirty="0">
              <a:latin typeface="Calibri" panose="020F0502020204030204" pitchFamily="34" charset="0"/>
              <a:cs typeface="Calibri" panose="020F0502020204030204" pitchFamily="34" charset="0"/>
            </a:rPr>
            <a:t>Разработка локальных актов по организации проведения делового приёма оптимизирует подготовку и проведение приёма, процедуру его документирования, а также контроль за исполнением принятых решений</a:t>
          </a:r>
          <a:endParaRPr lang="ru-RU" sz="3200" dirty="0"/>
        </a:p>
      </dgm:t>
    </dgm:pt>
    <dgm:pt modelId="{09ED3CEF-9FE9-4C3C-809C-566F43A106A2}" type="parTrans" cxnId="{DE2237C9-07AD-43B0-AE52-1FBD79BADBB2}">
      <dgm:prSet/>
      <dgm:spPr/>
      <dgm:t>
        <a:bodyPr/>
        <a:lstStyle/>
        <a:p>
          <a:endParaRPr lang="ru-RU"/>
        </a:p>
      </dgm:t>
    </dgm:pt>
    <dgm:pt modelId="{643B1BA5-7005-43AD-93C9-9AD914337C66}" type="sibTrans" cxnId="{DE2237C9-07AD-43B0-AE52-1FBD79BADBB2}">
      <dgm:prSet/>
      <dgm:spPr/>
      <dgm:t>
        <a:bodyPr/>
        <a:lstStyle/>
        <a:p>
          <a:endParaRPr lang="ru-RU"/>
        </a:p>
      </dgm:t>
    </dgm:pt>
    <dgm:pt modelId="{97C9937E-6A00-48B4-9387-CE77B3FB87D8}" type="pres">
      <dgm:prSet presAssocID="{F339B12B-F946-4516-8F2B-268CE8824075}" presName="linear" presStyleCnt="0">
        <dgm:presLayoutVars>
          <dgm:animLvl val="lvl"/>
          <dgm:resizeHandles val="exact"/>
        </dgm:presLayoutVars>
      </dgm:prSet>
      <dgm:spPr/>
    </dgm:pt>
    <dgm:pt modelId="{E6C7328C-5EA9-400D-8686-997F138FEECE}" type="pres">
      <dgm:prSet presAssocID="{B9DCEDB8-588B-4B2D-9551-A7B8F36FE883}" presName="parentText" presStyleLbl="node1" presStyleIdx="0" presStyleCnt="2" custLinFactNeighborX="0" custLinFactNeighborY="-2153">
        <dgm:presLayoutVars>
          <dgm:chMax val="0"/>
          <dgm:bulletEnabled val="1"/>
        </dgm:presLayoutVars>
      </dgm:prSet>
      <dgm:spPr/>
    </dgm:pt>
    <dgm:pt modelId="{51756A44-EBFD-43BC-ABCF-D978357384A9}" type="pres">
      <dgm:prSet presAssocID="{B9DCEDB8-588B-4B2D-9551-A7B8F36FE883}" presName="childText" presStyleLbl="revTx" presStyleIdx="0" presStyleCnt="2">
        <dgm:presLayoutVars>
          <dgm:bulletEnabled val="1"/>
        </dgm:presLayoutVars>
      </dgm:prSet>
      <dgm:spPr/>
    </dgm:pt>
    <dgm:pt modelId="{76C5D143-81D4-4156-8BBB-BD8DE4B18268}" type="pres">
      <dgm:prSet presAssocID="{A9053A78-CECA-4D00-90F5-877E538C758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3FB834B-ACBA-400A-8BBD-B63C65E79B8C}" type="pres">
      <dgm:prSet presAssocID="{A9053A78-CECA-4D00-90F5-877E538C758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19D0806-1FDC-43CF-9A0D-D99884801A89}" type="presOf" srcId="{A9053A78-CECA-4D00-90F5-877E538C758E}" destId="{76C5D143-81D4-4156-8BBB-BD8DE4B18268}" srcOrd="0" destOrd="0" presId="urn:microsoft.com/office/officeart/2005/8/layout/vList2"/>
    <dgm:cxn modelId="{7BC1BF0C-404A-478F-8442-28355642E4FB}" type="presOf" srcId="{337CB4E9-D7CD-460B-A2D8-79B9D4639E36}" destId="{23FB834B-ACBA-400A-8BBD-B63C65E79B8C}" srcOrd="0" destOrd="0" presId="urn:microsoft.com/office/officeart/2005/8/layout/vList2"/>
    <dgm:cxn modelId="{92B48134-BD4C-46C9-A463-73D435338A03}" type="presOf" srcId="{F339B12B-F946-4516-8F2B-268CE8824075}" destId="{97C9937E-6A00-48B4-9387-CE77B3FB87D8}" srcOrd="0" destOrd="0" presId="urn:microsoft.com/office/officeart/2005/8/layout/vList2"/>
    <dgm:cxn modelId="{713E7B63-5066-440E-8FD6-C54A2BD11A90}" type="presOf" srcId="{80B58308-5A24-4CF5-A8DF-23CC71560059}" destId="{23FB834B-ACBA-400A-8BBD-B63C65E79B8C}" srcOrd="0" destOrd="1" presId="urn:microsoft.com/office/officeart/2005/8/layout/vList2"/>
    <dgm:cxn modelId="{F7DDB468-B814-4407-A445-37CFE1C52293}" srcId="{F339B12B-F946-4516-8F2B-268CE8824075}" destId="{A9053A78-CECA-4D00-90F5-877E538C758E}" srcOrd="1" destOrd="0" parTransId="{0EC40E0F-7E3A-460A-B664-D3CFEF7330C3}" sibTransId="{38219677-34A3-4B44-8173-63F05A893C22}"/>
    <dgm:cxn modelId="{13DE6F6E-BA16-4DDC-A810-26E0FA60689B}" type="presOf" srcId="{75DC525E-1DB9-4079-802D-546B92D36541}" destId="{51756A44-EBFD-43BC-ABCF-D978357384A9}" srcOrd="0" destOrd="0" presId="urn:microsoft.com/office/officeart/2005/8/layout/vList2"/>
    <dgm:cxn modelId="{51860355-A9DF-4160-97E6-D6BB61984EF7}" srcId="{B9DCEDB8-588B-4B2D-9551-A7B8F36FE883}" destId="{75DC525E-1DB9-4079-802D-546B92D36541}" srcOrd="0" destOrd="0" parTransId="{B96FDDC2-1789-49D9-82AE-5F1CF935826E}" sibTransId="{C8BF81DA-3652-4494-9497-D7E510C53377}"/>
    <dgm:cxn modelId="{4F211679-38DA-4B54-9658-6AB911707301}" srcId="{F339B12B-F946-4516-8F2B-268CE8824075}" destId="{B9DCEDB8-588B-4B2D-9551-A7B8F36FE883}" srcOrd="0" destOrd="0" parTransId="{FE4892D8-E1E1-4C65-8657-1FD203854FF0}" sibTransId="{54619E15-CB15-40DA-A2B6-685A4A04DE16}"/>
    <dgm:cxn modelId="{D66A7B83-56E1-40F0-BF82-D9C3C837D4CE}" srcId="{B9DCEDB8-588B-4B2D-9551-A7B8F36FE883}" destId="{7EDAA8CF-A618-46E9-8A6E-6173814DBB9C}" srcOrd="1" destOrd="0" parTransId="{C60CFC59-6164-4B68-8088-2212444FB51F}" sibTransId="{D6EFD075-EC02-4908-A2F2-E3AA528AA4A8}"/>
    <dgm:cxn modelId="{6926B792-0FFA-4495-95F6-17E9D8712F12}" type="presOf" srcId="{B9DCEDB8-588B-4B2D-9551-A7B8F36FE883}" destId="{E6C7328C-5EA9-400D-8686-997F138FEECE}" srcOrd="0" destOrd="0" presId="urn:microsoft.com/office/officeart/2005/8/layout/vList2"/>
    <dgm:cxn modelId="{5B1F9EA2-BC3E-490D-95A5-1272075CCCCB}" type="presOf" srcId="{7EDAA8CF-A618-46E9-8A6E-6173814DBB9C}" destId="{51756A44-EBFD-43BC-ABCF-D978357384A9}" srcOrd="0" destOrd="1" presId="urn:microsoft.com/office/officeart/2005/8/layout/vList2"/>
    <dgm:cxn modelId="{DE2237C9-07AD-43B0-AE52-1FBD79BADBB2}" srcId="{A9053A78-CECA-4D00-90F5-877E538C758E}" destId="{80B58308-5A24-4CF5-A8DF-23CC71560059}" srcOrd="1" destOrd="0" parTransId="{09ED3CEF-9FE9-4C3C-809C-566F43A106A2}" sibTransId="{643B1BA5-7005-43AD-93C9-9AD914337C66}"/>
    <dgm:cxn modelId="{0DD123E5-DDE9-4EEC-B1CD-8D6D68C65B33}" srcId="{A9053A78-CECA-4D00-90F5-877E538C758E}" destId="{337CB4E9-D7CD-460B-A2D8-79B9D4639E36}" srcOrd="0" destOrd="0" parTransId="{10062E22-4713-4572-AA1B-931F15CA445C}" sibTransId="{2EF93CB1-18B0-4C35-AD57-D484EEA1AD05}"/>
    <dgm:cxn modelId="{134090C0-56CE-4909-A4C0-5EB3552D66EF}" type="presParOf" srcId="{97C9937E-6A00-48B4-9387-CE77B3FB87D8}" destId="{E6C7328C-5EA9-400D-8686-997F138FEECE}" srcOrd="0" destOrd="0" presId="urn:microsoft.com/office/officeart/2005/8/layout/vList2"/>
    <dgm:cxn modelId="{BB97F260-D403-4AB4-AA68-612B76F6E736}" type="presParOf" srcId="{97C9937E-6A00-48B4-9387-CE77B3FB87D8}" destId="{51756A44-EBFD-43BC-ABCF-D978357384A9}" srcOrd="1" destOrd="0" presId="urn:microsoft.com/office/officeart/2005/8/layout/vList2"/>
    <dgm:cxn modelId="{86D92406-DDD4-4C52-9E2F-CBCF6EAF39C2}" type="presParOf" srcId="{97C9937E-6A00-48B4-9387-CE77B3FB87D8}" destId="{76C5D143-81D4-4156-8BBB-BD8DE4B18268}" srcOrd="2" destOrd="0" presId="urn:microsoft.com/office/officeart/2005/8/layout/vList2"/>
    <dgm:cxn modelId="{A2850BDD-7509-4EBB-9968-276FBB3A8D6F}" type="presParOf" srcId="{97C9937E-6A00-48B4-9387-CE77B3FB87D8}" destId="{23FB834B-ACBA-400A-8BBD-B63C65E79B8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2D463-D75C-4491-857B-DCCAE27A11B1}">
      <dsp:nvSpPr>
        <dsp:cNvPr id="0" name=""/>
        <dsp:cNvSpPr/>
      </dsp:nvSpPr>
      <dsp:spPr>
        <a:xfrm>
          <a:off x="1267" y="1340854"/>
          <a:ext cx="2702685" cy="18496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" panose="020F0502020204030204" pitchFamily="34" charset="0"/>
              <a:cs typeface="Calibri" panose="020F0502020204030204" pitchFamily="34" charset="0"/>
            </a:rPr>
            <a:t>Приказом создана рабочая группа по подготовке и проведению делового приёма</a:t>
          </a:r>
          <a:endParaRPr lang="ru-RU" sz="2200" kern="1200" dirty="0"/>
        </a:p>
      </dsp:txBody>
      <dsp:txXfrm>
        <a:off x="55441" y="1395028"/>
        <a:ext cx="2594337" cy="1741302"/>
      </dsp:txXfrm>
    </dsp:sp>
    <dsp:sp modelId="{819E4F42-F1AB-4635-A025-BD4CC4530779}">
      <dsp:nvSpPr>
        <dsp:cNvPr id="0" name=""/>
        <dsp:cNvSpPr/>
      </dsp:nvSpPr>
      <dsp:spPr>
        <a:xfrm>
          <a:off x="2974220" y="1930547"/>
          <a:ext cx="572969" cy="670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>
        <a:off x="2974220" y="2064600"/>
        <a:ext cx="401078" cy="402159"/>
      </dsp:txXfrm>
    </dsp:sp>
    <dsp:sp modelId="{1FF09897-51C6-44AF-91D5-C6075E14BEA4}">
      <dsp:nvSpPr>
        <dsp:cNvPr id="0" name=""/>
        <dsp:cNvSpPr/>
      </dsp:nvSpPr>
      <dsp:spPr>
        <a:xfrm>
          <a:off x="3785026" y="1340854"/>
          <a:ext cx="2702685" cy="1849650"/>
        </a:xfrm>
        <a:prstGeom prst="roundRect">
          <a:avLst>
            <a:gd name="adj" fmla="val 10000"/>
          </a:avLst>
        </a:prstGeom>
        <a:solidFill>
          <a:schemeClr val="accent4">
            <a:hueOff val="55961"/>
            <a:satOff val="-32930"/>
            <a:lumOff val="2176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" panose="020F0502020204030204" pitchFamily="34" charset="0"/>
              <a:cs typeface="Calibri" panose="020F0502020204030204" pitchFamily="34" charset="0"/>
            </a:rPr>
            <a:t>Определены сроки и ответственные исполнители</a:t>
          </a:r>
          <a:endParaRPr lang="ru-RU" sz="2200" kern="1200" dirty="0"/>
        </a:p>
      </dsp:txBody>
      <dsp:txXfrm>
        <a:off x="3839200" y="1395028"/>
        <a:ext cx="2594337" cy="1741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66D29-67B1-4F90-A9F8-FCB75C750595}">
      <dsp:nvSpPr>
        <dsp:cNvPr id="0" name=""/>
        <dsp:cNvSpPr/>
      </dsp:nvSpPr>
      <dsp:spPr>
        <a:xfrm>
          <a:off x="703892" y="0"/>
          <a:ext cx="5471469" cy="1530342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" panose="020F0502020204030204" pitchFamily="34" charset="0"/>
              <a:cs typeface="Calibri" panose="020F0502020204030204" pitchFamily="34" charset="0"/>
            </a:rPr>
            <a:t>Указаны дата, место и время проведения делового приёма</a:t>
          </a:r>
          <a:endParaRPr lang="ru-RU" sz="2200" kern="1200" dirty="0"/>
        </a:p>
      </dsp:txBody>
      <dsp:txXfrm>
        <a:off x="748714" y="44822"/>
        <a:ext cx="5381825" cy="1440698"/>
      </dsp:txXfrm>
    </dsp:sp>
    <dsp:sp modelId="{DCD94137-F738-4EAA-8F56-92D531B14AD0}">
      <dsp:nvSpPr>
        <dsp:cNvPr id="0" name=""/>
        <dsp:cNvSpPr/>
      </dsp:nvSpPr>
      <dsp:spPr>
        <a:xfrm rot="5514700">
          <a:off x="3100521" y="1586077"/>
          <a:ext cx="600427" cy="688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/>
        </a:p>
      </dsp:txBody>
      <dsp:txXfrm rot="-5400000">
        <a:off x="3197143" y="1630240"/>
        <a:ext cx="413191" cy="420299"/>
      </dsp:txXfrm>
    </dsp:sp>
    <dsp:sp modelId="{398B5ADB-15E1-424A-BAF0-A46A8A6A3CF0}">
      <dsp:nvSpPr>
        <dsp:cNvPr id="0" name=""/>
        <dsp:cNvSpPr/>
      </dsp:nvSpPr>
      <dsp:spPr>
        <a:xfrm>
          <a:off x="703892" y="2330466"/>
          <a:ext cx="5315900" cy="1530342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479136"/>
            <a:satOff val="-35599"/>
            <a:lumOff val="336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" panose="020F0502020204030204" pitchFamily="34" charset="0"/>
              <a:cs typeface="Calibri" panose="020F0502020204030204" pitchFamily="34" charset="0"/>
            </a:rPr>
            <a:t>Содержит перечень рассматриваемых вопросов и информацию о докладчиках</a:t>
          </a:r>
          <a:endParaRPr lang="ru-RU" sz="2200" kern="1200" dirty="0"/>
        </a:p>
      </dsp:txBody>
      <dsp:txXfrm>
        <a:off x="748714" y="2375288"/>
        <a:ext cx="5226256" cy="1440698"/>
      </dsp:txXfrm>
    </dsp:sp>
    <dsp:sp modelId="{6F0B3846-DEDD-4F27-BA81-FAF75B28DF1B}">
      <dsp:nvSpPr>
        <dsp:cNvPr id="0" name=""/>
        <dsp:cNvSpPr/>
      </dsp:nvSpPr>
      <dsp:spPr>
        <a:xfrm rot="5400000">
          <a:off x="3088011" y="3881590"/>
          <a:ext cx="547663" cy="688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738870"/>
            <a:satOff val="-51078"/>
            <a:lumOff val="437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3155248" y="3952085"/>
        <a:ext cx="413191" cy="383364"/>
      </dsp:txXfrm>
    </dsp:sp>
    <dsp:sp modelId="{9048CE65-90ED-40E4-BA62-2C912167D8BC}">
      <dsp:nvSpPr>
        <dsp:cNvPr id="0" name=""/>
        <dsp:cNvSpPr/>
      </dsp:nvSpPr>
      <dsp:spPr>
        <a:xfrm>
          <a:off x="703892" y="4591026"/>
          <a:ext cx="5315900" cy="1530342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479136"/>
            <a:satOff val="-35599"/>
            <a:lumOff val="336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alibri" panose="020F0502020204030204" pitchFamily="34" charset="0"/>
              <a:cs typeface="Calibri" panose="020F0502020204030204" pitchFamily="34" charset="0"/>
            </a:rPr>
            <a:t>Указан список участников и приглашенных</a:t>
          </a:r>
          <a:endParaRPr lang="ru-RU" sz="2200" kern="1200" dirty="0"/>
        </a:p>
      </dsp:txBody>
      <dsp:txXfrm>
        <a:off x="748714" y="4635848"/>
        <a:ext cx="5226256" cy="14406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0" y="1308202"/>
          <a:ext cx="8747542" cy="12643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latin typeface="Calibri" panose="020F0502020204030204" pitchFamily="34" charset="0"/>
              <a:cs typeface="Calibri" panose="020F0502020204030204" pitchFamily="34" charset="0"/>
            </a:rPr>
            <a:t>Подготовка информационных материалов</a:t>
          </a:r>
        </a:p>
      </dsp:txBody>
      <dsp:txXfrm>
        <a:off x="61720" y="1369922"/>
        <a:ext cx="8624102" cy="1140891"/>
      </dsp:txXfrm>
    </dsp:sp>
    <dsp:sp modelId="{C4437011-1224-4A8F-BCB5-E52312AA12DF}">
      <dsp:nvSpPr>
        <dsp:cNvPr id="0" name=""/>
        <dsp:cNvSpPr/>
      </dsp:nvSpPr>
      <dsp:spPr>
        <a:xfrm>
          <a:off x="0" y="2562860"/>
          <a:ext cx="8747542" cy="1264331"/>
        </a:xfrm>
        <a:prstGeom prst="roundRect">
          <a:avLst/>
        </a:prstGeom>
        <a:solidFill>
          <a:schemeClr val="accent4">
            <a:hueOff val="13990"/>
            <a:satOff val="-8232"/>
            <a:lumOff val="54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latin typeface="Calibri" panose="020F0502020204030204" pitchFamily="34" charset="0"/>
              <a:cs typeface="Calibri" panose="020F0502020204030204" pitchFamily="34" charset="0"/>
            </a:rPr>
            <a:t>Обеспечение проживанием, питанием организация трансфера</a:t>
          </a:r>
        </a:p>
      </dsp:txBody>
      <dsp:txXfrm>
        <a:off x="61720" y="2624580"/>
        <a:ext cx="8624102" cy="1140891"/>
      </dsp:txXfrm>
    </dsp:sp>
    <dsp:sp modelId="{E00965A1-F078-43EF-8F29-F5D60054F0C4}">
      <dsp:nvSpPr>
        <dsp:cNvPr id="0" name=""/>
        <dsp:cNvSpPr/>
      </dsp:nvSpPr>
      <dsp:spPr>
        <a:xfrm>
          <a:off x="0" y="3906528"/>
          <a:ext cx="8747542" cy="1264331"/>
        </a:xfrm>
        <a:prstGeom prst="roundRect">
          <a:avLst/>
        </a:prstGeom>
        <a:solidFill>
          <a:schemeClr val="accent4">
            <a:hueOff val="27980"/>
            <a:satOff val="-16465"/>
            <a:lumOff val="108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latin typeface="Calibri" panose="020F0502020204030204" pitchFamily="34" charset="0"/>
              <a:cs typeface="Calibri" panose="020F0502020204030204" pitchFamily="34" charset="0"/>
            </a:rPr>
            <a:t>Подготовка культурной программы</a:t>
          </a:r>
        </a:p>
      </dsp:txBody>
      <dsp:txXfrm>
        <a:off x="61720" y="3968248"/>
        <a:ext cx="8624102" cy="1140891"/>
      </dsp:txXfrm>
    </dsp:sp>
    <dsp:sp modelId="{4A3887B6-6B66-4278-AA1A-E04EF7E09635}">
      <dsp:nvSpPr>
        <dsp:cNvPr id="0" name=""/>
        <dsp:cNvSpPr/>
      </dsp:nvSpPr>
      <dsp:spPr>
        <a:xfrm>
          <a:off x="0" y="0"/>
          <a:ext cx="8747542" cy="1264331"/>
        </a:xfrm>
        <a:prstGeom prst="roundRect">
          <a:avLst/>
        </a:prstGeom>
        <a:solidFill>
          <a:schemeClr val="accent4">
            <a:hueOff val="41971"/>
            <a:satOff val="-24697"/>
            <a:lumOff val="163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latin typeface="Calibri" panose="020F0502020204030204" pitchFamily="34" charset="0"/>
              <a:cs typeface="Calibri" panose="020F0502020204030204" pitchFamily="34" charset="0"/>
            </a:rPr>
            <a:t>Выбор места проведения</a:t>
          </a:r>
        </a:p>
      </dsp:txBody>
      <dsp:txXfrm>
        <a:off x="61720" y="61720"/>
        <a:ext cx="8624102" cy="1140891"/>
      </dsp:txXfrm>
    </dsp:sp>
    <dsp:sp modelId="{2F34538F-361A-4D19-A5A0-0A287008B61C}">
      <dsp:nvSpPr>
        <dsp:cNvPr id="0" name=""/>
        <dsp:cNvSpPr/>
      </dsp:nvSpPr>
      <dsp:spPr>
        <a:xfrm>
          <a:off x="0" y="5280224"/>
          <a:ext cx="8747542" cy="1264331"/>
        </a:xfrm>
        <a:prstGeom prst="roundRect">
          <a:avLst/>
        </a:prstGeom>
        <a:solidFill>
          <a:schemeClr val="accent4">
            <a:hueOff val="55961"/>
            <a:satOff val="-32930"/>
            <a:lumOff val="217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latin typeface="Calibri" panose="020F0502020204030204" pitchFamily="34" charset="0"/>
              <a:cs typeface="Calibri" panose="020F0502020204030204" pitchFamily="34" charset="0"/>
            </a:rPr>
            <a:t>Подготовка помещения</a:t>
          </a:r>
        </a:p>
      </dsp:txBody>
      <dsp:txXfrm>
        <a:off x="61720" y="5341944"/>
        <a:ext cx="8624102" cy="11408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0F744-3B6A-4DBE-BB56-A5A308EBEAE3}">
      <dsp:nvSpPr>
        <dsp:cNvPr id="0" name=""/>
        <dsp:cNvSpPr/>
      </dsp:nvSpPr>
      <dsp:spPr>
        <a:xfrm>
          <a:off x="-6811437" y="-1041466"/>
          <a:ext cx="8106573" cy="8106573"/>
        </a:xfrm>
        <a:prstGeom prst="blockArc">
          <a:avLst>
            <a:gd name="adj1" fmla="val 18900000"/>
            <a:gd name="adj2" fmla="val 2700000"/>
            <a:gd name="adj3" fmla="val 26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90C9F-655B-4FBC-92C9-4A63927B1202}">
      <dsp:nvSpPr>
        <dsp:cNvPr id="0" name=""/>
        <dsp:cNvSpPr/>
      </dsp:nvSpPr>
      <dsp:spPr>
        <a:xfrm>
          <a:off x="677660" y="463097"/>
          <a:ext cx="7973802" cy="9266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5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alibri" panose="020F0502020204030204" pitchFamily="34" charset="0"/>
              <a:cs typeface="Calibri" panose="020F0502020204030204" pitchFamily="34" charset="0"/>
            </a:rPr>
            <a:t>Проверка оборудования</a:t>
          </a:r>
          <a:endParaRPr lang="ru-RU" sz="2800" kern="1200" dirty="0"/>
        </a:p>
      </dsp:txBody>
      <dsp:txXfrm>
        <a:off x="677660" y="463097"/>
        <a:ext cx="7973802" cy="926676"/>
      </dsp:txXfrm>
    </dsp:sp>
    <dsp:sp modelId="{960C9117-35F7-4A10-9CCD-249F1CF6FD66}">
      <dsp:nvSpPr>
        <dsp:cNvPr id="0" name=""/>
        <dsp:cNvSpPr/>
      </dsp:nvSpPr>
      <dsp:spPr>
        <a:xfrm>
          <a:off x="98487" y="347262"/>
          <a:ext cx="1158346" cy="11583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4F0C7-AC56-48C8-96E6-90E317BDCF6A}">
      <dsp:nvSpPr>
        <dsp:cNvPr id="0" name=""/>
        <dsp:cNvSpPr/>
      </dsp:nvSpPr>
      <dsp:spPr>
        <a:xfrm>
          <a:off x="1208945" y="1853353"/>
          <a:ext cx="7442517" cy="926676"/>
        </a:xfrm>
        <a:prstGeom prst="rect">
          <a:avLst/>
        </a:prstGeom>
        <a:solidFill>
          <a:schemeClr val="accent4">
            <a:hueOff val="18654"/>
            <a:satOff val="-10977"/>
            <a:lumOff val="72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5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alibri" panose="020F0502020204030204" pitchFamily="34" charset="0"/>
              <a:cs typeface="Calibri" panose="020F0502020204030204" pitchFamily="34" charset="0"/>
            </a:rPr>
            <a:t>Расстановка мебели и  размещение минеральной воды</a:t>
          </a:r>
          <a:endParaRPr lang="ru-RU" sz="2800" kern="1200" dirty="0"/>
        </a:p>
      </dsp:txBody>
      <dsp:txXfrm>
        <a:off x="1208945" y="1853353"/>
        <a:ext cx="7442517" cy="926676"/>
      </dsp:txXfrm>
    </dsp:sp>
    <dsp:sp modelId="{465EE594-1909-40B1-9C63-76524E0161B4}">
      <dsp:nvSpPr>
        <dsp:cNvPr id="0" name=""/>
        <dsp:cNvSpPr/>
      </dsp:nvSpPr>
      <dsp:spPr>
        <a:xfrm>
          <a:off x="629772" y="1737519"/>
          <a:ext cx="1158346" cy="11583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18654"/>
              <a:satOff val="-10977"/>
              <a:lumOff val="72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413EF-1883-4B4D-913E-618CBA7C10EB}">
      <dsp:nvSpPr>
        <dsp:cNvPr id="0" name=""/>
        <dsp:cNvSpPr/>
      </dsp:nvSpPr>
      <dsp:spPr>
        <a:xfrm>
          <a:off x="1208945" y="3243610"/>
          <a:ext cx="7442517" cy="926676"/>
        </a:xfrm>
        <a:prstGeom prst="rect">
          <a:avLst/>
        </a:prstGeom>
        <a:solidFill>
          <a:schemeClr val="accent4">
            <a:hueOff val="37307"/>
            <a:satOff val="-21953"/>
            <a:lumOff val="145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5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Оформление помещения </a:t>
          </a:r>
        </a:p>
      </dsp:txBody>
      <dsp:txXfrm>
        <a:off x="1208945" y="3243610"/>
        <a:ext cx="7442517" cy="926676"/>
      </dsp:txXfrm>
    </dsp:sp>
    <dsp:sp modelId="{D7C23B2F-E839-4296-9669-36C7045CC3B4}">
      <dsp:nvSpPr>
        <dsp:cNvPr id="0" name=""/>
        <dsp:cNvSpPr/>
      </dsp:nvSpPr>
      <dsp:spPr>
        <a:xfrm>
          <a:off x="629772" y="3127775"/>
          <a:ext cx="1158346" cy="115834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37307"/>
              <a:satOff val="-21953"/>
              <a:lumOff val="145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438EC-23B6-42B7-85A2-61DEB1943E0D}">
      <dsp:nvSpPr>
        <dsp:cNvPr id="0" name=""/>
        <dsp:cNvSpPr/>
      </dsp:nvSpPr>
      <dsp:spPr>
        <a:xfrm>
          <a:off x="677660" y="4633866"/>
          <a:ext cx="7973802" cy="926676"/>
        </a:xfrm>
        <a:prstGeom prst="rect">
          <a:avLst/>
        </a:prstGeom>
        <a:solidFill>
          <a:schemeClr val="accent4">
            <a:hueOff val="55961"/>
            <a:satOff val="-32930"/>
            <a:lumOff val="217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5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alibri" panose="020F0502020204030204" pitchFamily="34" charset="0"/>
              <a:cs typeface="Calibri" panose="020F0502020204030204" pitchFamily="34" charset="0"/>
            </a:rPr>
            <a:t>Подготовка раздаточных материалов</a:t>
          </a:r>
          <a:endParaRPr lang="ru-RU" sz="2800" kern="1200" dirty="0"/>
        </a:p>
      </dsp:txBody>
      <dsp:txXfrm>
        <a:off x="677660" y="4633866"/>
        <a:ext cx="7973802" cy="926676"/>
      </dsp:txXfrm>
    </dsp:sp>
    <dsp:sp modelId="{256415AE-B0C4-462E-8269-7DE2279BAC38}">
      <dsp:nvSpPr>
        <dsp:cNvPr id="0" name=""/>
        <dsp:cNvSpPr/>
      </dsp:nvSpPr>
      <dsp:spPr>
        <a:xfrm>
          <a:off x="98487" y="4518031"/>
          <a:ext cx="1158346" cy="115834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4">
              <a:hueOff val="55961"/>
              <a:satOff val="-32930"/>
              <a:lumOff val="217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7328C-5EA9-400D-8686-997F138FEECE}">
      <dsp:nvSpPr>
        <dsp:cNvPr id="0" name=""/>
        <dsp:cNvSpPr/>
      </dsp:nvSpPr>
      <dsp:spPr>
        <a:xfrm>
          <a:off x="0" y="0"/>
          <a:ext cx="17264742" cy="12524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Выводы</a:t>
          </a:r>
        </a:p>
      </dsp:txBody>
      <dsp:txXfrm>
        <a:off x="61142" y="61142"/>
        <a:ext cx="17142458" cy="1130210"/>
      </dsp:txXfrm>
    </dsp:sp>
    <dsp:sp modelId="{51756A44-EBFD-43BC-ABCF-D978357384A9}">
      <dsp:nvSpPr>
        <dsp:cNvPr id="0" name=""/>
        <dsp:cNvSpPr/>
      </dsp:nvSpPr>
      <dsp:spPr>
        <a:xfrm>
          <a:off x="0" y="1254430"/>
          <a:ext cx="17264742" cy="196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15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200" kern="1200" dirty="0">
              <a:latin typeface="Calibri" panose="020F0502020204030204" pitchFamily="34" charset="0"/>
              <a:cs typeface="Calibri" panose="020F0502020204030204" pitchFamily="34" charset="0"/>
            </a:rPr>
            <a:t>Для повышения эффективности проведения делового приёма необходима тщательная подготовка  </a:t>
          </a: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200" kern="1200" dirty="0">
              <a:latin typeface="Calibri" panose="020F0502020204030204" pitchFamily="34" charset="0"/>
              <a:cs typeface="Calibri" panose="020F0502020204030204" pitchFamily="34" charset="0"/>
            </a:rPr>
            <a:t>В работе продемонстрирован алгоритм подготовки делового приёма, составлены необходимые документы в соответствии с нормативными требованиями</a:t>
          </a:r>
          <a:endParaRPr lang="ru-RU" sz="3200" kern="1200" dirty="0"/>
        </a:p>
      </dsp:txBody>
      <dsp:txXfrm>
        <a:off x="0" y="1254430"/>
        <a:ext cx="17264742" cy="1969734"/>
      </dsp:txXfrm>
    </dsp:sp>
    <dsp:sp modelId="{76C5D143-81D4-4156-8BBB-BD8DE4B18268}">
      <dsp:nvSpPr>
        <dsp:cNvPr id="0" name=""/>
        <dsp:cNvSpPr/>
      </dsp:nvSpPr>
      <dsp:spPr>
        <a:xfrm>
          <a:off x="0" y="3224165"/>
          <a:ext cx="17264742" cy="12524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Рекомендации</a:t>
          </a:r>
          <a:endParaRPr lang="ru-RU" sz="6000" kern="1200" dirty="0"/>
        </a:p>
      </dsp:txBody>
      <dsp:txXfrm>
        <a:off x="61142" y="3285307"/>
        <a:ext cx="17142458" cy="1130210"/>
      </dsp:txXfrm>
    </dsp:sp>
    <dsp:sp modelId="{23FB834B-ACBA-400A-8BBD-B63C65E79B8C}">
      <dsp:nvSpPr>
        <dsp:cNvPr id="0" name=""/>
        <dsp:cNvSpPr/>
      </dsp:nvSpPr>
      <dsp:spPr>
        <a:xfrm>
          <a:off x="0" y="4476659"/>
          <a:ext cx="17264742" cy="2421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15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200" kern="1200" dirty="0">
              <a:latin typeface="Calibri" panose="020F0502020204030204" pitchFamily="34" charset="0"/>
              <a:cs typeface="Calibri" panose="020F0502020204030204" pitchFamily="34" charset="0"/>
            </a:rPr>
            <a:t>Составление графика проведения делового приёма позволит планомерно организовать деятельность совещательных органов </a:t>
          </a: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200" kern="1200" dirty="0">
              <a:latin typeface="Calibri" panose="020F0502020204030204" pitchFamily="34" charset="0"/>
              <a:cs typeface="Calibri" panose="020F0502020204030204" pitchFamily="34" charset="0"/>
            </a:rPr>
            <a:t>Разработка локальных актов по организации проведения делового приёма оптимизирует подготовку и проведение приёма, процедуру его документирования, а также контроль за исполнением принятых решений</a:t>
          </a:r>
          <a:endParaRPr lang="ru-RU" sz="3200" kern="1200" dirty="0"/>
        </a:p>
      </dsp:txBody>
      <dsp:txXfrm>
        <a:off x="0" y="4476659"/>
        <a:ext cx="17264742" cy="2421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991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71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17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605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532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929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154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545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13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983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897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07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7376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01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401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49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807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00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097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37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373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30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1" y="8631789"/>
            <a:ext cx="18288118" cy="1655222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1507350" y="47318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3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34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34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34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34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34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34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34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4445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34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52300" y="649600"/>
            <a:ext cx="14335800" cy="33894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300"/>
              <a:buFont typeface="Tenor Sans"/>
              <a:buNone/>
              <a:defRPr sz="124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0" y="0"/>
            <a:ext cx="18280076" cy="3126284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034176" y="724876"/>
            <a:ext cx="138234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76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716676" y="40986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0"/>
            <a:ext cx="18280076" cy="10330160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900476" y="4441800"/>
            <a:ext cx="5274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6665376" y="4441800"/>
            <a:ext cx="5274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3"/>
          </p:nvPr>
        </p:nvSpPr>
        <p:spPr>
          <a:xfrm>
            <a:off x="12522450" y="4441800"/>
            <a:ext cx="5274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cxnSp>
        <p:nvCxnSpPr>
          <p:cNvPr id="26" name="Google Shape;26;p6"/>
          <p:cNvCxnSpPr/>
          <p:nvPr/>
        </p:nvCxnSpPr>
        <p:spPr>
          <a:xfrm rot="-5400000">
            <a:off x="3123222" y="6406500"/>
            <a:ext cx="6195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6"/>
          <p:cNvCxnSpPr/>
          <p:nvPr/>
        </p:nvCxnSpPr>
        <p:spPr>
          <a:xfrm rot="-5400000">
            <a:off x="8946460" y="6406500"/>
            <a:ext cx="6195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034176" y="724876"/>
            <a:ext cx="138234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76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-304049" y="5575575"/>
            <a:ext cx="18592046" cy="4711422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096250" y="2865250"/>
            <a:ext cx="84312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76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2"/>
          </p:nvPr>
        </p:nvSpPr>
        <p:spPr>
          <a:xfrm>
            <a:off x="-7249676" y="-36300"/>
            <a:ext cx="13866600" cy="103995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7"/>
          <p:cNvSpPr/>
          <p:nvPr/>
        </p:nvSpPr>
        <p:spPr>
          <a:xfrm>
            <a:off x="6335798" y="5495284"/>
            <a:ext cx="3086608" cy="259388"/>
          </a:xfrm>
          <a:custGeom>
            <a:avLst/>
            <a:gdLst/>
            <a:ahLst/>
            <a:cxnLst/>
            <a:rect l="l" t="t" r="r" b="b"/>
            <a:pathLst>
              <a:path w="812800" h="68305" extrusionOk="0">
                <a:moveTo>
                  <a:pt x="0" y="0"/>
                </a:moveTo>
                <a:lnTo>
                  <a:pt x="812800" y="0"/>
                </a:lnTo>
                <a:lnTo>
                  <a:pt x="812800" y="68305"/>
                </a:lnTo>
                <a:lnTo>
                  <a:pt x="0" y="68305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471950" y="59532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24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-34848" y="0"/>
            <a:ext cx="18314908" cy="10282544"/>
          </a:xfrm>
          <a:custGeom>
            <a:avLst/>
            <a:gdLst/>
            <a:ahLst/>
            <a:cxnLst/>
            <a:rect l="l" t="t" r="r" b="b"/>
            <a:pathLst>
              <a:path w="8988912" h="5046647" extrusionOk="0">
                <a:moveTo>
                  <a:pt x="0" y="0"/>
                </a:moveTo>
                <a:lnTo>
                  <a:pt x="8988912" y="0"/>
                </a:lnTo>
                <a:lnTo>
                  <a:pt x="8988912" y="5046647"/>
                </a:lnTo>
                <a:lnTo>
                  <a:pt x="0" y="504664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4463000" y="4304700"/>
            <a:ext cx="946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450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36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77100" y="2752426"/>
            <a:ext cx="138234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76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-10" y="-3609"/>
            <a:ext cx="5782276" cy="10286150"/>
          </a:xfrm>
          <a:custGeom>
            <a:avLst/>
            <a:gdLst/>
            <a:ahLst/>
            <a:cxnLst/>
            <a:rect l="l" t="t" r="r" b="b"/>
            <a:pathLst>
              <a:path w="2837927" h="5048417" extrusionOk="0">
                <a:moveTo>
                  <a:pt x="0" y="0"/>
                </a:moveTo>
                <a:lnTo>
                  <a:pt x="2837927" y="0"/>
                </a:lnTo>
                <a:lnTo>
                  <a:pt x="2837927" y="5048417"/>
                </a:lnTo>
                <a:lnTo>
                  <a:pt x="0" y="504841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41" name="Google Shape;41;p9"/>
          <p:cNvSpPr>
            <a:spLocks noGrp="1"/>
          </p:cNvSpPr>
          <p:nvPr>
            <p:ph type="pic" idx="2"/>
          </p:nvPr>
        </p:nvSpPr>
        <p:spPr>
          <a:xfrm>
            <a:off x="-911324" y="1969976"/>
            <a:ext cx="8172900" cy="6129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43626" y="33523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7643276" y="1969976"/>
            <a:ext cx="138234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76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12503216" y="-3609"/>
            <a:ext cx="5782276" cy="10286150"/>
          </a:xfrm>
          <a:custGeom>
            <a:avLst/>
            <a:gdLst/>
            <a:ahLst/>
            <a:cxnLst/>
            <a:rect l="l" t="t" r="r" b="b"/>
            <a:pathLst>
              <a:path w="2837927" h="5048417" extrusionOk="0">
                <a:moveTo>
                  <a:pt x="0" y="0"/>
                </a:moveTo>
                <a:lnTo>
                  <a:pt x="2837927" y="0"/>
                </a:lnTo>
                <a:lnTo>
                  <a:pt x="2837927" y="5048417"/>
                </a:lnTo>
                <a:lnTo>
                  <a:pt x="0" y="504841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10115052" y="1908550"/>
            <a:ext cx="8172900" cy="61296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0"/>
          <p:cNvSpPr/>
          <p:nvPr/>
        </p:nvSpPr>
        <p:spPr>
          <a:xfrm>
            <a:off x="789072" y="5612758"/>
            <a:ext cx="9974316" cy="106960"/>
          </a:xfrm>
          <a:custGeom>
            <a:avLst/>
            <a:gdLst/>
            <a:ahLst/>
            <a:cxnLst/>
            <a:rect l="l" t="t" r="r" b="b"/>
            <a:pathLst>
              <a:path w="2626548" h="28166" extrusionOk="0">
                <a:moveTo>
                  <a:pt x="0" y="0"/>
                </a:moveTo>
                <a:lnTo>
                  <a:pt x="2626548" y="0"/>
                </a:lnTo>
                <a:lnTo>
                  <a:pt x="2626548" y="28166"/>
                </a:lnTo>
                <a:lnTo>
                  <a:pt x="0" y="28166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1163750" y="60339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24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24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682150" y="3078926"/>
            <a:ext cx="8916900" cy="13620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76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218400" y="48973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52300" y="649600"/>
            <a:ext cx="14335800" cy="3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300"/>
              <a:buFont typeface="Tenor Sans"/>
              <a:buNone/>
              <a:defRPr sz="123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crdownload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1"/>
          <p:cNvGrpSpPr/>
          <p:nvPr/>
        </p:nvGrpSpPr>
        <p:grpSpPr>
          <a:xfrm>
            <a:off x="0" y="8331236"/>
            <a:ext cx="18287996" cy="3303286"/>
            <a:chOff x="0" y="-57149"/>
            <a:chExt cx="4816592" cy="870000"/>
          </a:xfrm>
        </p:grpSpPr>
        <p:sp>
          <p:nvSpPr>
            <p:cNvPr id="55" name="Google Shape;55;p11"/>
            <p:cNvSpPr/>
            <p:nvPr/>
          </p:nvSpPr>
          <p:spPr>
            <a:xfrm>
              <a:off x="0" y="0"/>
              <a:ext cx="4816592" cy="435940"/>
            </a:xfrm>
            <a:custGeom>
              <a:avLst/>
              <a:gdLst/>
              <a:ahLst/>
              <a:cxnLst/>
              <a:rect l="l" t="t" r="r" b="b"/>
              <a:pathLst>
                <a:path w="4816592" h="4359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435940"/>
                  </a:lnTo>
                  <a:lnTo>
                    <a:pt x="0" y="43594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56" name="Google Shape;56;p11"/>
            <p:cNvSpPr txBox="1"/>
            <p:nvPr/>
          </p:nvSpPr>
          <p:spPr>
            <a:xfrm>
              <a:off x="0" y="-57149"/>
              <a:ext cx="48165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8" name="Google Shape;58;p11"/>
          <p:cNvCxnSpPr/>
          <p:nvPr/>
        </p:nvCxnSpPr>
        <p:spPr>
          <a:xfrm>
            <a:off x="404304" y="3627101"/>
            <a:ext cx="8471362" cy="20320"/>
          </a:xfrm>
          <a:prstGeom prst="straightConnector1">
            <a:avLst/>
          </a:prstGeom>
          <a:noFill/>
          <a:ln w="1047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689" y="2305868"/>
            <a:ext cx="8875311" cy="5916874"/>
          </a:xfrm>
          <a:prstGeom prst="rect">
            <a:avLst/>
          </a:prstGeom>
        </p:spPr>
      </p:pic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340895" y="-84608"/>
            <a:ext cx="17946752" cy="33894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Секретарское обслуживание 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делового приёма 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на тему: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br>
              <a:rPr lang="ru-RU" sz="103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sz="103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248" y="3774580"/>
            <a:ext cx="8471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Производство</a:t>
            </a:r>
            <a:b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Tenor Sans"/>
              </a:rPr>
              <a:t>продвижение</a:t>
            </a: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нового вида строительных </a:t>
            </a:r>
            <a:b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материалов</a:t>
            </a:r>
          </a:p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04.05.2023 - 05.05.2023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48" y="8675383"/>
            <a:ext cx="628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Выполнила Сунцова  Полина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3540" y="1829765"/>
            <a:ext cx="8902700" cy="1126420"/>
            <a:chOff x="0" y="0"/>
            <a:chExt cx="8747542" cy="116064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0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1971"/>
                <a:satOff val="-24697"/>
                <a:lumOff val="16322"/>
                <a:alphaOff val="0"/>
              </a:schemeClr>
            </a:fillRef>
            <a:effectRef idx="0">
              <a:schemeClr val="accent4">
                <a:hueOff val="41971"/>
                <a:satOff val="-24697"/>
                <a:lumOff val="163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56658" y="56658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Выбор места проведения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6520"/>
          <a:stretch/>
        </p:blipFill>
        <p:spPr>
          <a:xfrm>
            <a:off x="383540" y="3397380"/>
            <a:ext cx="8902700" cy="5419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640" y="2034900"/>
            <a:ext cx="8428381" cy="4556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624641" y="7145280"/>
            <a:ext cx="842838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Ул. Дзержинского, д. 71а, г. Ижевск, Удмуртская Республика</a:t>
            </a:r>
          </a:p>
        </p:txBody>
      </p:sp>
    </p:spTree>
    <p:extLst>
      <p:ext uri="{BB962C8B-B14F-4D97-AF65-F5344CB8AC3E}">
        <p14:creationId xmlns:p14="http://schemas.microsoft.com/office/powerpoint/2010/main" val="97409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24132" y="1827574"/>
            <a:ext cx="17306388" cy="1191872"/>
            <a:chOff x="-274065" y="994543"/>
            <a:chExt cx="8964949" cy="116064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274065" y="994543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56657" y="1397776"/>
              <a:ext cx="8634227" cy="4924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Подготовка информационных материалов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98FDD0-74A9-1896-9672-C87A5A88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38" y="3758092"/>
            <a:ext cx="5537124" cy="55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1701F-011B-D1A1-D147-4E331551567F}"/>
              </a:ext>
            </a:extLst>
          </p:cNvPr>
          <p:cNvSpPr txBox="1"/>
          <p:nvPr/>
        </p:nvSpPr>
        <p:spPr>
          <a:xfrm>
            <a:off x="956520" y="5070591"/>
            <a:ext cx="3624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ООО </a:t>
            </a:r>
          </a:p>
          <a:p>
            <a:pPr algn="ctr"/>
            <a:r>
              <a:rPr lang="ru-RU" sz="2800" b="1" i="1" dirty="0"/>
              <a:t>«Горизонт-Строительство»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C4E5F0E-1556-7A25-93B5-D5E6806E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14" y="6540420"/>
            <a:ext cx="2763102" cy="198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25D32E-0037-E6B7-82F8-0EDC967FB85F}"/>
              </a:ext>
            </a:extLst>
          </p:cNvPr>
          <p:cNvSpPr txBox="1"/>
          <p:nvPr/>
        </p:nvSpPr>
        <p:spPr>
          <a:xfrm>
            <a:off x="3173702" y="3135727"/>
            <a:ext cx="1566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Разработана брендированная продукция и информационные материалы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3D1322-054D-836E-BD0F-9E71350C8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282" y="4820811"/>
            <a:ext cx="3810000" cy="3810000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180270E-5389-5730-27AC-6F7DF2CA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44" y="6247452"/>
            <a:ext cx="1808161" cy="1296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5BE72-5B94-8684-42AF-33961DC5D864}"/>
              </a:ext>
            </a:extLst>
          </p:cNvPr>
          <p:cNvSpPr txBox="1"/>
          <p:nvPr/>
        </p:nvSpPr>
        <p:spPr>
          <a:xfrm>
            <a:off x="6100431" y="5047123"/>
            <a:ext cx="2534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latin typeface="+mn-lt"/>
              </a:rPr>
              <a:t>ООО </a:t>
            </a:r>
          </a:p>
          <a:p>
            <a:pPr algn="ctr"/>
            <a:r>
              <a:rPr lang="ru-RU" sz="2000" b="1" i="1" dirty="0">
                <a:latin typeface="+mn-lt"/>
              </a:rPr>
              <a:t>«Горизонт-</a:t>
            </a:r>
          </a:p>
          <a:p>
            <a:pPr algn="ctr"/>
            <a:r>
              <a:rPr lang="ru-RU" sz="2000" b="1" i="1" dirty="0">
                <a:latin typeface="+mn-lt"/>
              </a:rPr>
              <a:t>Строительство</a:t>
            </a:r>
            <a:r>
              <a:rPr lang="ru-RU" sz="1200" dirty="0"/>
              <a:t>»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BAA160-6722-AC36-EAC9-AC0AA0CC6052}"/>
              </a:ext>
            </a:extLst>
          </p:cNvPr>
          <p:cNvSpPr/>
          <p:nvPr/>
        </p:nvSpPr>
        <p:spPr>
          <a:xfrm>
            <a:off x="10303644" y="4935584"/>
            <a:ext cx="6506542" cy="358649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262D6B-A751-88EE-4714-0CA0ED81E6C3}"/>
              </a:ext>
            </a:extLst>
          </p:cNvPr>
          <p:cNvSpPr txBox="1"/>
          <p:nvPr/>
        </p:nvSpPr>
        <p:spPr>
          <a:xfrm>
            <a:off x="11637010" y="5372299"/>
            <a:ext cx="94615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«Горизонт-Строительство»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C4E5F0E-1556-7A25-93B5-D5E6806E7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48" y="5085010"/>
            <a:ext cx="1262562" cy="90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79DCC5-BE84-F299-92ED-49453AC6F3F8}"/>
              </a:ext>
            </a:extLst>
          </p:cNvPr>
          <p:cNvSpPr txBox="1"/>
          <p:nvPr/>
        </p:nvSpPr>
        <p:spPr>
          <a:xfrm>
            <a:off x="10519410" y="6036249"/>
            <a:ext cx="10579100" cy="2224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Беляев Александр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Александрович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директор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+7 (3412) 57-38-31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1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6458" y="1829765"/>
            <a:ext cx="17485142" cy="1160640"/>
            <a:chOff x="0" y="2621206"/>
            <a:chExt cx="8747542" cy="116064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2621206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3990"/>
                <a:satOff val="-8232"/>
                <a:lumOff val="5441"/>
                <a:alphaOff val="0"/>
              </a:schemeClr>
            </a:fillRef>
            <a:effectRef idx="0">
              <a:schemeClr val="accent4">
                <a:hueOff val="13990"/>
                <a:satOff val="-8232"/>
                <a:lumOff val="5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6658" y="2677864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Обеспечение проживанием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830560" y="4015102"/>
            <a:ext cx="6746240" cy="30469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Гостиница «</a:t>
            </a:r>
            <a:r>
              <a:rPr lang="ru-R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Амакс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Центральная»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(ул. Пушкинская, д. 223, г. Ижевск)</a:t>
            </a:r>
          </a:p>
          <a:p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Стоимость одноместного номера с одной кроватью - 1360 руб.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96" y="3400202"/>
            <a:ext cx="9096375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650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51840" y="1829765"/>
            <a:ext cx="16987519" cy="1160640"/>
            <a:chOff x="0" y="2621206"/>
            <a:chExt cx="8747542" cy="116064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2621206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3990"/>
                <a:satOff val="-8232"/>
                <a:lumOff val="5441"/>
                <a:alphaOff val="0"/>
              </a:schemeClr>
            </a:fillRef>
            <a:effectRef idx="0">
              <a:schemeClr val="accent4">
                <a:hueOff val="13990"/>
                <a:satOff val="-8232"/>
                <a:lumOff val="5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56658" y="2677864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Обеспечение</a:t>
              </a:r>
              <a:r>
                <a:rPr lang="ru-RU" sz="28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36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питанием</a:t>
              </a:r>
              <a:endParaRPr lang="ru-RU" sz="2800" b="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3434080"/>
            <a:ext cx="10661258" cy="5229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418" r="7004"/>
          <a:stretch/>
        </p:blipFill>
        <p:spPr>
          <a:xfrm>
            <a:off x="11541760" y="3295982"/>
            <a:ext cx="6380480" cy="5505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947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51840" y="1829765"/>
            <a:ext cx="16987519" cy="1160640"/>
            <a:chOff x="0" y="2621206"/>
            <a:chExt cx="8747542" cy="116064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2621206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3990"/>
                <a:satOff val="-8232"/>
                <a:lumOff val="5441"/>
                <a:alphaOff val="0"/>
              </a:schemeClr>
            </a:fillRef>
            <a:effectRef idx="0">
              <a:schemeClr val="accent4">
                <a:hueOff val="13990"/>
                <a:satOff val="-8232"/>
                <a:lumOff val="5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56658" y="2677864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Организация</a:t>
              </a:r>
              <a:r>
                <a:rPr lang="ru-RU" sz="28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трансфера</a:t>
              </a:r>
              <a:endParaRPr lang="ru-RU" sz="2800" b="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3EC82D50-3F98-0E7B-A045-AA52F8F437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964D52-0E0B-3A7D-3F6D-BFD1686C2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68" y="3101519"/>
            <a:ext cx="9603541" cy="6002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93119" y="4554692"/>
            <a:ext cx="6746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Автомобиль  ООО «Горизонт-Строительство» с личным водителем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231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760" y="2968947"/>
            <a:ext cx="13096240" cy="60087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360789" y="1640535"/>
            <a:ext cx="17566422" cy="1160640"/>
            <a:chOff x="0" y="3983004"/>
            <a:chExt cx="8747542" cy="116064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3983004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7980"/>
                <a:satOff val="-16465"/>
                <a:lumOff val="10881"/>
                <a:alphaOff val="0"/>
              </a:schemeClr>
            </a:fillRef>
            <a:effectRef idx="0">
              <a:schemeClr val="accent4">
                <a:hueOff val="27980"/>
                <a:satOff val="-16465"/>
                <a:lumOff val="108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56658" y="4039662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Подготовка культурной программы</a:t>
              </a:r>
            </a:p>
          </p:txBody>
        </p:sp>
      </p:grpSp>
      <p:pic>
        <p:nvPicPr>
          <p:cNvPr id="2" name="Запись экрана 1">
            <a:hlinkClick r:id="" action="ppaction://media"/>
            <a:extLst>
              <a:ext uri="{FF2B5EF4-FFF2-40B4-BE49-F238E27FC236}">
                <a16:creationId xmlns:a16="http://schemas.microsoft.com/office/drawing/2014/main" id="{7860DE90-8DB5-D383-D572-66F3C3248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3980" y="3764946"/>
            <a:ext cx="128778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podacha-blud.com/uploads/posts/2022-10/1664955053_4-podacha-blud-com-p-servirovka-stola-dlya-delovoi-vstrechi-v-o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760" y="2346009"/>
            <a:ext cx="8270240" cy="62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86080" y="1970380"/>
            <a:ext cx="9230251" cy="1160640"/>
            <a:chOff x="0" y="5372367"/>
            <a:chExt cx="8747542" cy="116064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5372367"/>
              <a:ext cx="8747542" cy="11606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5961"/>
                <a:satOff val="-32930"/>
                <a:lumOff val="21762"/>
                <a:alphaOff val="0"/>
              </a:schemeClr>
            </a:fillRef>
            <a:effectRef idx="0">
              <a:schemeClr val="accent4">
                <a:hueOff val="55961"/>
                <a:satOff val="-32930"/>
                <a:lumOff val="217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56658" y="5429025"/>
              <a:ext cx="8634226" cy="1047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Подготовка помещения</a:t>
              </a:r>
            </a:p>
          </p:txBody>
        </p:sp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74469373"/>
              </p:ext>
            </p:extLst>
          </p:nvPr>
        </p:nvGraphicFramePr>
        <p:xfrm>
          <a:off x="766084" y="3187291"/>
          <a:ext cx="8737600" cy="6023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0261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7112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D5EC34-1C41-43E5-B912-90A188B9392A}"/>
              </a:ext>
            </a:extLst>
          </p:cNvPr>
          <p:cNvSpPr/>
          <p:nvPr/>
        </p:nvSpPr>
        <p:spPr>
          <a:xfrm>
            <a:off x="10341429" y="3030217"/>
            <a:ext cx="794657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Смета включает в себя предварительную стоимость предстоящих расходов по организации проведения совещания</a:t>
            </a:r>
          </a:p>
          <a:p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Унифицированной формы сметы не предусмотрено, поэтому составлено в соответствии с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требованиями ГОСТ Р.7.0.97 - 2016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C240B-A4BF-52F5-699E-1BA1A47B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753" y="2032234"/>
            <a:ext cx="7655247" cy="7702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59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6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Оформление листа регистрации участников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E14AC-A561-923C-B938-F15A30877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0"/>
          <a:stretch/>
        </p:blipFill>
        <p:spPr>
          <a:xfrm>
            <a:off x="3121791" y="2566853"/>
            <a:ext cx="11902178" cy="6449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0870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7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Оформление проекта протокола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E2C7F-EF55-4E1D-8A8D-26B445F0F460}"/>
              </a:ext>
            </a:extLst>
          </p:cNvPr>
          <p:cNvSpPr txBox="1"/>
          <p:nvPr/>
        </p:nvSpPr>
        <p:spPr>
          <a:xfrm>
            <a:off x="9897392" y="3012147"/>
            <a:ext cx="8060408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Оформляется на общем бланке организации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Оформляется в соответствии 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 ГОСТ Р 7.0.97-2016</a:t>
            </a:r>
          </a:p>
          <a:p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В течение 3-х дней после проведения совещания текст протокола конкретизируется на основании докладов участников, видео или аудиозаписей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FF9DDB-ACB6-83FF-0357-0903B106F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0" y="2372109"/>
            <a:ext cx="8817414" cy="6176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541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tallprofil.ru/upload/images/statii/nalogovii-vichet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2317105"/>
            <a:ext cx="9619130" cy="764717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Google Shape;93;p13"/>
          <p:cNvSpPr txBox="1"/>
          <p:nvPr/>
        </p:nvSpPr>
        <p:spPr>
          <a:xfrm>
            <a:off x="909555" y="221822"/>
            <a:ext cx="1011267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Tenor Sans"/>
                <a:cs typeface="Calibri" panose="020F0502020204030204" pitchFamily="34" charset="0"/>
                <a:sym typeface="Tenor Sans"/>
              </a:rPr>
              <a:t>Этапы работы</a:t>
            </a:r>
            <a:endParaRPr sz="8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2" name="AutoShape 6" descr="https://tabulo.ru/wp-content/uploads/2020/05/kopirajting-udalennye-professii-2048x1366.jpeg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46292" y="7939"/>
            <a:ext cx="9341708" cy="6230846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oogle Shape;487;p29"/>
          <p:cNvGrpSpPr/>
          <p:nvPr/>
        </p:nvGrpSpPr>
        <p:grpSpPr>
          <a:xfrm>
            <a:off x="815523" y="2077448"/>
            <a:ext cx="1142765" cy="1008229"/>
            <a:chOff x="0" y="-28575"/>
            <a:chExt cx="812800" cy="812800"/>
          </a:xfrm>
        </p:grpSpPr>
        <p:sp>
          <p:nvSpPr>
            <p:cNvPr id="10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11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09816" y="1993383"/>
            <a:ext cx="8890575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Определение цели, времени и места проведения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84584" y="2932582"/>
            <a:ext cx="7446270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Составление приказа и плана подготовки</a:t>
            </a:r>
          </a:p>
        </p:txBody>
      </p:sp>
      <p:grpSp>
        <p:nvGrpSpPr>
          <p:cNvPr id="24" name="Google Shape;487;p29"/>
          <p:cNvGrpSpPr/>
          <p:nvPr/>
        </p:nvGrpSpPr>
        <p:grpSpPr>
          <a:xfrm>
            <a:off x="2957065" y="3871781"/>
            <a:ext cx="1142765" cy="1008229"/>
            <a:chOff x="0" y="-28575"/>
            <a:chExt cx="812800" cy="812800"/>
          </a:xfrm>
        </p:grpSpPr>
        <p:sp>
          <p:nvSpPr>
            <p:cNvPr id="25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26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315208" y="3897191"/>
            <a:ext cx="6821098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Составление повестки для совещания</a:t>
            </a:r>
          </a:p>
        </p:txBody>
      </p:sp>
      <p:grpSp>
        <p:nvGrpSpPr>
          <p:cNvPr id="28" name="Google Shape;487;p29"/>
          <p:cNvGrpSpPr/>
          <p:nvPr/>
        </p:nvGrpSpPr>
        <p:grpSpPr>
          <a:xfrm>
            <a:off x="6295718" y="6587384"/>
            <a:ext cx="1142765" cy="1008229"/>
            <a:chOff x="0" y="-28575"/>
            <a:chExt cx="812800" cy="812800"/>
          </a:xfrm>
        </p:grpSpPr>
        <p:sp>
          <p:nvSpPr>
            <p:cNvPr id="29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30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487;p29"/>
          <p:cNvGrpSpPr/>
          <p:nvPr/>
        </p:nvGrpSpPr>
        <p:grpSpPr>
          <a:xfrm>
            <a:off x="1845307" y="2970893"/>
            <a:ext cx="1142765" cy="1008229"/>
            <a:chOff x="0" y="-28575"/>
            <a:chExt cx="812800" cy="812800"/>
          </a:xfrm>
        </p:grpSpPr>
        <p:sp>
          <p:nvSpPr>
            <p:cNvPr id="32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33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488;p29"/>
          <p:cNvSpPr/>
          <p:nvPr/>
        </p:nvSpPr>
        <p:spPr>
          <a:xfrm>
            <a:off x="7447448" y="7452869"/>
            <a:ext cx="1142764" cy="1008229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lnTo>
                  <a:pt x="540616" y="82374"/>
                </a:lnTo>
                <a:lnTo>
                  <a:pt x="693768" y="119032"/>
                </a:lnTo>
                <a:lnTo>
                  <a:pt x="730427" y="272184"/>
                </a:lnTo>
                <a:lnTo>
                  <a:pt x="812800" y="406400"/>
                </a:lnTo>
                <a:lnTo>
                  <a:pt x="730427" y="540616"/>
                </a:lnTo>
                <a:lnTo>
                  <a:pt x="693768" y="693768"/>
                </a:lnTo>
                <a:lnTo>
                  <a:pt x="540616" y="730427"/>
                </a:lnTo>
                <a:lnTo>
                  <a:pt x="406400" y="812800"/>
                </a:lnTo>
                <a:lnTo>
                  <a:pt x="272184" y="730427"/>
                </a:lnTo>
                <a:lnTo>
                  <a:pt x="119032" y="693768"/>
                </a:lnTo>
                <a:lnTo>
                  <a:pt x="82374" y="540616"/>
                </a:lnTo>
                <a:lnTo>
                  <a:pt x="0" y="406400"/>
                </a:lnTo>
                <a:lnTo>
                  <a:pt x="82374" y="272184"/>
                </a:lnTo>
                <a:lnTo>
                  <a:pt x="119032" y="119032"/>
                </a:lnTo>
                <a:lnTo>
                  <a:pt x="272184" y="82374"/>
                </a:lnTo>
                <a:lnTo>
                  <a:pt x="406400" y="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37" name="Google Shape;487;p29"/>
          <p:cNvGrpSpPr/>
          <p:nvPr/>
        </p:nvGrpSpPr>
        <p:grpSpPr>
          <a:xfrm>
            <a:off x="5152953" y="5698215"/>
            <a:ext cx="1142765" cy="1008229"/>
            <a:chOff x="0" y="-28575"/>
            <a:chExt cx="812800" cy="812800"/>
          </a:xfrm>
        </p:grpSpPr>
        <p:sp>
          <p:nvSpPr>
            <p:cNvPr id="38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39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87;p29"/>
          <p:cNvGrpSpPr/>
          <p:nvPr/>
        </p:nvGrpSpPr>
        <p:grpSpPr>
          <a:xfrm>
            <a:off x="4047491" y="4779368"/>
            <a:ext cx="1142765" cy="1008229"/>
            <a:chOff x="0" y="-28575"/>
            <a:chExt cx="812800" cy="812800"/>
          </a:xfrm>
        </p:grpSpPr>
        <p:sp>
          <p:nvSpPr>
            <p:cNvPr id="41" name="Google Shape;488;p29"/>
            <p:cNvSpPr/>
            <p:nvPr/>
          </p:nvSpPr>
          <p:spPr>
            <a:xfrm>
              <a:off x="0" y="-2857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42" name="Google Shape;489;p29"/>
            <p:cNvSpPr txBox="1"/>
            <p:nvPr/>
          </p:nvSpPr>
          <p:spPr>
            <a:xfrm>
              <a:off x="139700" y="26898"/>
              <a:ext cx="533400" cy="590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r>
                <a:rPr lang="ru-RU" sz="36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400053" y="4729376"/>
            <a:ext cx="4488729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Оповещение участников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55103" y="5626321"/>
            <a:ext cx="890981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Организационная подготовка к деловому приёму</a:t>
            </a:r>
          </a:p>
        </p:txBody>
      </p:sp>
      <p:sp>
        <p:nvSpPr>
          <p:cNvPr id="46" name="Google Shape;489;p29"/>
          <p:cNvSpPr txBox="1"/>
          <p:nvPr/>
        </p:nvSpPr>
        <p:spPr>
          <a:xfrm>
            <a:off x="7623287" y="7524618"/>
            <a:ext cx="749940" cy="73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lnSpc>
                <a:spcPct val="175000"/>
              </a:lnSpc>
            </a:pPr>
            <a:r>
              <a:rPr lang="ru-RU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81953" y="6529916"/>
            <a:ext cx="7867859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Оформление листа регистрации участников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66051" y="7461506"/>
            <a:ext cx="5899372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Оформление проекта протокола</a:t>
            </a:r>
          </a:p>
        </p:txBody>
      </p:sp>
    </p:spTree>
    <p:extLst>
      <p:ext uri="{BB962C8B-B14F-4D97-AF65-F5344CB8AC3E}">
        <p14:creationId xmlns:p14="http://schemas.microsoft.com/office/powerpoint/2010/main" val="93895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0" y="1"/>
            <a:ext cx="18288000" cy="1943099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107" name="Google Shape;107;p14"/>
          <p:cNvSpPr txBox="1"/>
          <p:nvPr/>
        </p:nvSpPr>
        <p:spPr>
          <a:xfrm>
            <a:off x="12356053" y="8167093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304800" y="232886"/>
            <a:ext cx="177611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rgbClr val="FFFFFF"/>
                </a:solidFill>
                <a:latin typeface="Calibri" panose="020F0502020204030204" pitchFamily="34" charset="0"/>
                <a:ea typeface="Segoe UI Symbol" panose="020B0502040204020203" pitchFamily="34" charset="0"/>
                <a:cs typeface="Calibri" panose="020F0502020204030204" pitchFamily="34" charset="0"/>
                <a:sym typeface="Tenor Sans"/>
              </a:rPr>
              <a:t>Выводы и рекомендации</a:t>
            </a:r>
            <a:endParaRPr sz="8000" dirty="0">
              <a:latin typeface="Calibri" panose="020F0502020204030204" pitchFamily="34" charset="0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4407233" y="8342077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2</a:t>
            </a:r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2028819" y="4107259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1</a:t>
            </a:r>
            <a:endParaRPr/>
          </a:p>
        </p:txBody>
      </p:sp>
      <p:sp>
        <p:nvSpPr>
          <p:cNvPr id="126" name="Google Shape;126;p14"/>
          <p:cNvSpPr txBox="1"/>
          <p:nvPr/>
        </p:nvSpPr>
        <p:spPr>
          <a:xfrm>
            <a:off x="6823021" y="4107259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3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9206001" y="8342077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4</a:t>
            </a:r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14004235" y="8342077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 dirty="0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6</a:t>
            </a:r>
            <a:endParaRPr dirty="0"/>
          </a:p>
        </p:txBody>
      </p:sp>
      <p:sp>
        <p:nvSpPr>
          <p:cNvPr id="141" name="Google Shape;141;p14"/>
          <p:cNvSpPr txBox="1"/>
          <p:nvPr/>
        </p:nvSpPr>
        <p:spPr>
          <a:xfrm>
            <a:off x="11621253" y="4107259"/>
            <a:ext cx="210330" cy="5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10"/>
              </a:lnSpc>
            </a:pPr>
            <a:r>
              <a:rPr lang="en-US" sz="2800" b="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5</a:t>
            </a:r>
            <a:endParaRPr/>
          </a:p>
        </p:txBody>
      </p:sp>
      <p:sp>
        <p:nvSpPr>
          <p:cNvPr id="48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49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56012285"/>
              </p:ext>
            </p:extLst>
          </p:nvPr>
        </p:nvGraphicFramePr>
        <p:xfrm>
          <a:off x="544287" y="2049721"/>
          <a:ext cx="17264742" cy="6899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1"/>
          <p:cNvGrpSpPr/>
          <p:nvPr/>
        </p:nvGrpSpPr>
        <p:grpSpPr>
          <a:xfrm>
            <a:off x="0" y="8331236"/>
            <a:ext cx="18287996" cy="3303286"/>
            <a:chOff x="0" y="-57149"/>
            <a:chExt cx="4816592" cy="870000"/>
          </a:xfrm>
        </p:grpSpPr>
        <p:sp>
          <p:nvSpPr>
            <p:cNvPr id="55" name="Google Shape;55;p11"/>
            <p:cNvSpPr/>
            <p:nvPr/>
          </p:nvSpPr>
          <p:spPr>
            <a:xfrm>
              <a:off x="0" y="0"/>
              <a:ext cx="4816592" cy="435940"/>
            </a:xfrm>
            <a:custGeom>
              <a:avLst/>
              <a:gdLst/>
              <a:ahLst/>
              <a:cxnLst/>
              <a:rect l="l" t="t" r="r" b="b"/>
              <a:pathLst>
                <a:path w="4816592" h="43594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435940"/>
                  </a:lnTo>
                  <a:lnTo>
                    <a:pt x="0" y="435940"/>
                  </a:lnTo>
                  <a:close/>
                </a:path>
              </a:pathLst>
            </a:custGeom>
            <a:solidFill>
              <a:srgbClr val="0C48BB"/>
            </a:solidFill>
            <a:ln>
              <a:noFill/>
            </a:ln>
          </p:spPr>
        </p:sp>
        <p:sp>
          <p:nvSpPr>
            <p:cNvPr id="56" name="Google Shape;56;p11"/>
            <p:cNvSpPr txBox="1"/>
            <p:nvPr/>
          </p:nvSpPr>
          <p:spPr>
            <a:xfrm>
              <a:off x="0" y="-57149"/>
              <a:ext cx="48165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5000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8" name="Google Shape;58;p11"/>
          <p:cNvCxnSpPr/>
          <p:nvPr/>
        </p:nvCxnSpPr>
        <p:spPr>
          <a:xfrm>
            <a:off x="404304" y="3627101"/>
            <a:ext cx="8471362" cy="20320"/>
          </a:xfrm>
          <a:prstGeom prst="straightConnector1">
            <a:avLst/>
          </a:prstGeom>
          <a:noFill/>
          <a:ln w="1047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689" y="2305868"/>
            <a:ext cx="8875311" cy="5916874"/>
          </a:xfrm>
          <a:prstGeom prst="rect">
            <a:avLst/>
          </a:prstGeom>
        </p:spPr>
      </p:pic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341248" y="-87781"/>
            <a:ext cx="17946752" cy="338940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Секретарское обслуживание 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делового приёма 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на тему:</a:t>
            </a:r>
            <a:br>
              <a:rPr lang="ru-RU" sz="8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br>
              <a:rPr lang="ru-RU" sz="103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sz="103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248" y="3774580"/>
            <a:ext cx="8471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Производство</a:t>
            </a:r>
            <a:b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Tenor Sans"/>
              </a:rPr>
              <a:t>продвижение</a:t>
            </a: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нового вида строительных </a:t>
            </a:r>
            <a:b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6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материалов</a:t>
            </a:r>
          </a:p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04.05.2023-05.05.2023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48" y="8675383"/>
            <a:ext cx="628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Выполнила Сунцова  Полина</a:t>
            </a:r>
          </a:p>
        </p:txBody>
      </p:sp>
    </p:spTree>
    <p:extLst>
      <p:ext uri="{BB962C8B-B14F-4D97-AF65-F5344CB8AC3E}">
        <p14:creationId xmlns:p14="http://schemas.microsoft.com/office/powerpoint/2010/main" val="143020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atarstan.ru/file/news/1021_n2010543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1"/>
          <a:stretch/>
        </p:blipFill>
        <p:spPr bwMode="auto">
          <a:xfrm flipH="1">
            <a:off x="11991868" y="2"/>
            <a:ext cx="6296132" cy="9258300"/>
          </a:xfrm>
          <a:prstGeom prst="flowChartInputOutp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Google Shape;93;p13"/>
          <p:cNvSpPr txBox="1"/>
          <p:nvPr/>
        </p:nvSpPr>
        <p:spPr>
          <a:xfrm>
            <a:off x="350788" y="44888"/>
            <a:ext cx="1164108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1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Определение цели, времени и места проведения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3" name="TextBox 2"/>
          <p:cNvSpPr txBox="1"/>
          <p:nvPr/>
        </p:nvSpPr>
        <p:spPr>
          <a:xfrm>
            <a:off x="1957467" y="3251210"/>
            <a:ext cx="1080349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Цель: обсудить вопросы и предложения о производстве и продвижении нового вида строительных материалов</a:t>
            </a:r>
          </a:p>
          <a:p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проведения: 04.05.2023 – 05.05.2023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Время проведения: 10:00</a:t>
            </a:r>
          </a:p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Место проведения: конференц-зал «Большой»</a:t>
            </a:r>
          </a:p>
        </p:txBody>
      </p:sp>
      <p:pic>
        <p:nvPicPr>
          <p:cNvPr id="9" name="Рисунок 8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F619E9A6-EC6A-400B-85E8-F7833DB89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335" y="3111209"/>
            <a:ext cx="1030972" cy="1030972"/>
          </a:xfrm>
          <a:prstGeom prst="rect">
            <a:avLst/>
          </a:prstGeom>
        </p:spPr>
      </p:pic>
      <p:pic>
        <p:nvPicPr>
          <p:cNvPr id="10" name="Рисунок 9" descr="Месячный календарь">
            <a:extLst>
              <a:ext uri="{FF2B5EF4-FFF2-40B4-BE49-F238E27FC236}">
                <a16:creationId xmlns:a16="http://schemas.microsoft.com/office/drawing/2014/main" id="{1D4BEA9B-61CA-4C7D-83BF-A98F45EC7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650" y="4867179"/>
            <a:ext cx="1036343" cy="1036343"/>
          </a:xfrm>
          <a:prstGeom prst="rect">
            <a:avLst/>
          </a:prstGeom>
        </p:spPr>
      </p:pic>
      <p:pic>
        <p:nvPicPr>
          <p:cNvPr id="11" name="Рисунок 10" descr="Часы">
            <a:extLst>
              <a:ext uri="{FF2B5EF4-FFF2-40B4-BE49-F238E27FC236}">
                <a16:creationId xmlns:a16="http://schemas.microsoft.com/office/drawing/2014/main" id="{7304729C-9E60-4B71-9D56-66C776F85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9650" y="6174817"/>
            <a:ext cx="1009497" cy="1009497"/>
          </a:xfrm>
          <a:prstGeom prst="rect">
            <a:avLst/>
          </a:prstGeom>
        </p:spPr>
      </p:pic>
      <p:pic>
        <p:nvPicPr>
          <p:cNvPr id="12" name="Рисунок 11" descr="Аудитория">
            <a:extLst>
              <a:ext uri="{FF2B5EF4-FFF2-40B4-BE49-F238E27FC236}">
                <a16:creationId xmlns:a16="http://schemas.microsoft.com/office/drawing/2014/main" id="{70C61A13-D956-4E01-A1ED-2C9C689956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002" y="7352086"/>
            <a:ext cx="1101637" cy="9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3766298" y="96235"/>
            <a:ext cx="1164108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2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Составление приказа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58C7DF5-9195-4EED-93B8-C44C1F3CD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249101"/>
              </p:ext>
            </p:extLst>
          </p:nvPr>
        </p:nvGraphicFramePr>
        <p:xfrm>
          <a:off x="11067501" y="2743200"/>
          <a:ext cx="6488979" cy="4531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43804-D86D-2F78-8326-DC26F8000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" y="2423807"/>
            <a:ext cx="10168198" cy="5983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17" name="Google Shape;93;p13"/>
          <p:cNvSpPr txBox="1"/>
          <p:nvPr/>
        </p:nvSpPr>
        <p:spPr>
          <a:xfrm>
            <a:off x="3480068" y="0"/>
            <a:ext cx="1164108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2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Составление плана подготовки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C419F-EAE6-AE79-12CF-9CBBA9DD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753" y="1829765"/>
            <a:ext cx="15798494" cy="6857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444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17" name="Google Shape;93;p13"/>
          <p:cNvSpPr txBox="1"/>
          <p:nvPr/>
        </p:nvSpPr>
        <p:spPr>
          <a:xfrm>
            <a:off x="3480068" y="0"/>
            <a:ext cx="1164108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2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Составление плана подготовки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8F61D-8760-98AD-854F-79E30E96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69" y="1689582"/>
            <a:ext cx="15535462" cy="69078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50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3927108" y="-149383"/>
            <a:ext cx="1164108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3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Составление повестки дня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3F7A550-24A0-43B0-B044-F28F3A599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727743"/>
              </p:ext>
            </p:extLst>
          </p:nvPr>
        </p:nvGraphicFramePr>
        <p:xfrm>
          <a:off x="11205912" y="2240885"/>
          <a:ext cx="6723686" cy="612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012B6A-69C0-E764-7E44-3245191AE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55" y="1598203"/>
            <a:ext cx="10806769" cy="7577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38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3927108" y="-149383"/>
            <a:ext cx="1164108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4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Оповещение участников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2D5109-1A6A-6FF7-3D2F-4836E6C96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844" y="2511379"/>
            <a:ext cx="7989051" cy="5558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B9E1F-DEF0-CE85-DEC0-F9392C062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0"/>
          <a:stretch/>
        </p:blipFill>
        <p:spPr>
          <a:xfrm>
            <a:off x="841684" y="2717433"/>
            <a:ext cx="8302316" cy="5352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410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2397478" y="9090528"/>
            <a:ext cx="6019800" cy="335544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7" name="Google Shape;93;p13"/>
          <p:cNvSpPr txBox="1"/>
          <p:nvPr/>
        </p:nvSpPr>
        <p:spPr>
          <a:xfrm>
            <a:off x="0" y="0"/>
            <a:ext cx="181457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5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5 этап </a:t>
            </a:r>
          </a:p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enor Sans"/>
              </a:rPr>
              <a:t>Организационная подготовка делового приёма</a:t>
            </a:r>
            <a:endParaRPr sz="5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537236"/>
              </p:ext>
            </p:extLst>
          </p:nvPr>
        </p:nvGraphicFramePr>
        <p:xfrm>
          <a:off x="741898" y="2046785"/>
          <a:ext cx="8747542" cy="654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840" y="2621280"/>
            <a:ext cx="7884160" cy="52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3322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and White Simple Basic Company Roadmap Presentation">
  <a:themeElements>
    <a:clrScheme name="Office">
      <a:dk1>
        <a:srgbClr val="000000"/>
      </a:dk1>
      <a:lt1>
        <a:srgbClr val="FFFFFF"/>
      </a:lt1>
      <a:dk2>
        <a:srgbClr val="0C48BB"/>
      </a:dk2>
      <a:lt2>
        <a:srgbClr val="EEECE1"/>
      </a:lt2>
      <a:accent1>
        <a:srgbClr val="4F81BD"/>
      </a:accent1>
      <a:accent2>
        <a:srgbClr val="F6F6F6"/>
      </a:accent2>
      <a:accent3>
        <a:srgbClr val="B4E3EF"/>
      </a:accent3>
      <a:accent4>
        <a:srgbClr val="0C48BB"/>
      </a:accent4>
      <a:accent5>
        <a:srgbClr val="6488D2"/>
      </a:accent5>
      <a:accent6>
        <a:srgbClr val="D8D8D8"/>
      </a:accent6>
      <a:hlink>
        <a:srgbClr val="0C48B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1720</TotalTime>
  <Words>520</Words>
  <Application>Microsoft Office PowerPoint</Application>
  <PresentationFormat>Произвольный</PresentationFormat>
  <Paragraphs>127</Paragraphs>
  <Slides>21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Assistant</vt:lpstr>
      <vt:lpstr>Roboto</vt:lpstr>
      <vt:lpstr>Times New Roman</vt:lpstr>
      <vt:lpstr>Tenor Sans</vt:lpstr>
      <vt:lpstr>Calibri</vt:lpstr>
      <vt:lpstr>Blue and White Simple Basic Company Roadmap Presentation</vt:lpstr>
      <vt:lpstr>Секретарское обслуживание  делового приёма  на тему: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Секретарское обслуживание  делового приёма  на тему: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Портфель секретаря</dc:title>
  <dc:creator>Татьяна</dc:creator>
  <cp:lastModifiedBy>АД-21</cp:lastModifiedBy>
  <cp:revision>83</cp:revision>
  <dcterms:modified xsi:type="dcterms:W3CDTF">2023-04-03T06:31:50Z</dcterms:modified>
</cp:coreProperties>
</file>